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24.02.2014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24.02.2014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24.02.2014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24.02.2014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24.02.2014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24.02.2014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24.02.2014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ds82.ru/doshkolnik/1486-.html" TargetMode="Externa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643042" y="785794"/>
            <a:ext cx="6036461" cy="523220"/>
          </a:xfrm>
          <a:prstGeom prst="rect">
            <a:avLst/>
          </a:prstGeom>
          <a:solidFill>
            <a:srgbClr val="7030A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28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Шкатулочка из бросового материала </a:t>
            </a:r>
            <a:endParaRPr lang="ru-RU" sz="28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5214942" y="3429000"/>
            <a:ext cx="3357586" cy="1323439"/>
          </a:xfrm>
          <a:prstGeom prst="rect">
            <a:avLst/>
          </a:prstGeom>
          <a:solidFill>
            <a:srgbClr val="7030A0"/>
          </a:solidFill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20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ПЕДАГОГ</a:t>
            </a:r>
          </a:p>
          <a:p>
            <a:pPr algn="ctr"/>
            <a:r>
              <a:rPr lang="ru-RU" sz="2000" b="1" cap="none" spc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МБДОУ </a:t>
            </a:r>
            <a:r>
              <a:rPr lang="ru-RU" sz="20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ДС КВ № 41 «</a:t>
            </a:r>
            <a:r>
              <a:rPr lang="ru-RU" sz="2000" b="1" cap="none" spc="0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Ивушка</a:t>
            </a:r>
            <a:r>
              <a:rPr lang="ru-RU" sz="20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» г. Туапсе</a:t>
            </a:r>
          </a:p>
          <a:p>
            <a:pPr algn="ctr"/>
            <a:r>
              <a:rPr lang="ru-RU" sz="20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Краснодарского края</a:t>
            </a:r>
            <a:endParaRPr lang="ru-RU" sz="20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143108" y="5786454"/>
            <a:ext cx="4574009" cy="523220"/>
          </a:xfrm>
          <a:prstGeom prst="rect">
            <a:avLst/>
          </a:prstGeom>
          <a:solidFill>
            <a:srgbClr val="7030A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28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«Золотое рукоделие - 2013»</a:t>
            </a:r>
            <a:endParaRPr lang="ru-RU" sz="28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5715008" y="1785926"/>
            <a:ext cx="2355709" cy="707886"/>
          </a:xfrm>
          <a:prstGeom prst="rect">
            <a:avLst/>
          </a:prstGeom>
          <a:solidFill>
            <a:srgbClr val="7030A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20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КОСИЛОВА</a:t>
            </a:r>
          </a:p>
          <a:p>
            <a:pPr algn="ctr"/>
            <a:r>
              <a:rPr lang="ru-RU" sz="2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НАТАЛЬЯ ЮРЬЕВНА</a:t>
            </a:r>
            <a:endParaRPr lang="ru-RU" sz="20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571736" y="214290"/>
            <a:ext cx="250549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http://www.o-detstve.ru</a:t>
            </a:r>
            <a:endParaRPr lang="ru-RU" dirty="0"/>
          </a:p>
        </p:txBody>
      </p:sp>
      <p:pic>
        <p:nvPicPr>
          <p:cNvPr id="2" name="Picture 2" descr="D:\МАМА\ГРАНТ МОЙ\фото Шкатулочка\шкатулочка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28662" y="1928802"/>
            <a:ext cx="4286250" cy="3219450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00034" y="3214686"/>
            <a:ext cx="4572032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Материал: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картонные кольца от широкого и узкого скотча, одного диаметра; два круга диаметр скотча, шёлковая лента, тесьма, украшение (стразы, бусины, узкая шёлковая лента), клей ПВА, кисточки с подставочкой, ножницы.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73" name="Rectangle 1"/>
          <p:cNvSpPr>
            <a:spLocks noChangeArrowheads="1"/>
          </p:cNvSpPr>
          <p:nvPr/>
        </p:nvSpPr>
        <p:spPr bwMode="auto">
          <a:xfrm>
            <a:off x="928662" y="714356"/>
            <a:ext cx="7215206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Цель: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учить работать с бросовым материалам, подбирать цветовые сочетания и формы, выстраивать композиции; </a:t>
            </a:r>
            <a:r>
              <a:rPr kumimoji="0" lang="ru-RU" sz="2400" b="0" i="0" u="sng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hlinkClick r:id="rId2"/>
              </a:rPr>
              <a:t>развивать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у детей самостоятельность в процессе оформления и дополнения поделок; воспитывать интерес к творчеству.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571736" y="214290"/>
            <a:ext cx="250549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http://www.o-detstve.ru</a:t>
            </a:r>
            <a:endParaRPr lang="ru-RU" dirty="0"/>
          </a:p>
        </p:txBody>
      </p:sp>
      <p:pic>
        <p:nvPicPr>
          <p:cNvPr id="2050" name="Picture 2" descr="D:\МАМА\ГРАНТ МОЙ\фото Шкатулочка\1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000628" y="3429000"/>
            <a:ext cx="3810701" cy="286226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642910" y="6143644"/>
            <a:ext cx="600079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1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«Золотое</a:t>
            </a:r>
            <a:r>
              <a:rPr kumimoji="0" lang="ru-RU" sz="2800" b="1" i="1" u="none" strike="noStrike" cap="none" normalizeH="0" dirty="0" smtClean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рукоделие - 2013</a:t>
            </a:r>
            <a:r>
              <a:rPr kumimoji="0" lang="ru-RU" sz="2800" b="1" i="1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»</a:t>
            </a:r>
            <a:endParaRPr kumimoji="0" lang="ru-RU" sz="2800" b="1" i="0" u="none" strike="noStrike" cap="none" normalizeH="0" baseline="0" dirty="0" smtClean="0">
              <a:ln>
                <a:noFill/>
              </a:ln>
              <a:solidFill>
                <a:srgbClr val="7030A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571736" y="214290"/>
            <a:ext cx="250549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http://www.o-detstve.ru</a:t>
            </a:r>
            <a:endParaRPr lang="ru-RU" dirty="0"/>
          </a:p>
        </p:txBody>
      </p:sp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4286248" y="785794"/>
            <a:ext cx="4643470" cy="2677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Для этого нам понадобится эти два колечка. Вы уже догадались, что эти колечки от скотча, который закончился, из них сделаем шкатулочку и крышки. 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4"/>
          <p:cNvSpPr>
            <a:spLocks noChangeArrowheads="1"/>
          </p:cNvSpPr>
          <p:nvPr/>
        </p:nvSpPr>
        <p:spPr bwMode="auto">
          <a:xfrm>
            <a:off x="642910" y="4214818"/>
            <a:ext cx="3500462" cy="18158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28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начала надо приклеить донышки:  к шкатулке и к крышке. 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3074" name="Picture 2" descr="D:\МАМА\ГРАНТ МОЙ\фото Шкатулочка\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20" y="785794"/>
            <a:ext cx="3899500" cy="292895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3075" name="Picture 3" descr="D:\МАМА\ГРАНТ МОЙ\фото Шкатулочка\3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786314" y="3500438"/>
            <a:ext cx="3929060" cy="295116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214282" y="6143644"/>
            <a:ext cx="600079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1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«Золотое</a:t>
            </a:r>
            <a:r>
              <a:rPr kumimoji="0" lang="ru-RU" sz="2800" b="1" i="1" u="none" strike="noStrike" cap="none" normalizeH="0" dirty="0" smtClean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рукоделие - 2013</a:t>
            </a:r>
            <a:r>
              <a:rPr kumimoji="0" lang="ru-RU" sz="2800" b="1" i="1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»</a:t>
            </a:r>
            <a:endParaRPr kumimoji="0" lang="ru-RU" sz="2800" b="1" i="0" u="none" strike="noStrike" cap="none" normalizeH="0" baseline="0" dirty="0" smtClean="0">
              <a:ln>
                <a:noFill/>
              </a:ln>
              <a:solidFill>
                <a:srgbClr val="7030A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71736" y="214290"/>
            <a:ext cx="250549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http://www.o-detstve.ru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5000628" y="1214422"/>
            <a:ext cx="3857652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Теперь можно обклеить нашу шкатулочку шёлковой ленточкой. 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85720" y="4143380"/>
            <a:ext cx="4572000" cy="954107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Украсить по ободку крышки этой красивой тесьмой. 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098" name="Picture 2" descr="D:\МАМА\ГРАНТ МОЙ\фото Шкатулочка\5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8596" y="857232"/>
            <a:ext cx="4089720" cy="307183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4099" name="Picture 3" descr="D:\МАМА\ГРАНТ МОЙ\фото Шкатулочка\6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786314" y="3411536"/>
            <a:ext cx="3929060" cy="295116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285720" y="6143644"/>
            <a:ext cx="600079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1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«Золотое</a:t>
            </a:r>
            <a:r>
              <a:rPr kumimoji="0" lang="ru-RU" sz="2800" b="1" i="1" u="none" strike="noStrike" cap="none" normalizeH="0" dirty="0" smtClean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рукоделие - 2013</a:t>
            </a:r>
            <a:r>
              <a:rPr kumimoji="0" lang="ru-RU" sz="2800" b="1" i="1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»</a:t>
            </a:r>
            <a:endParaRPr kumimoji="0" lang="ru-RU" sz="2800" b="1" i="0" u="none" strike="noStrike" cap="none" normalizeH="0" baseline="0" dirty="0" smtClean="0">
              <a:ln>
                <a:noFill/>
              </a:ln>
              <a:solidFill>
                <a:srgbClr val="7030A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71736" y="214290"/>
            <a:ext cx="250549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http://www.o-detstve.ru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4572000" y="928670"/>
            <a:ext cx="4572000" cy="2246769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Закончим оформление шкатулочки, можно сверху на крышку наклеить маленький бантик и бусинки.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122" name="Picture 2" descr="D:\МАМА\ГРАНТ МОЙ\фото Шкатулочка\7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7158" y="928670"/>
            <a:ext cx="4286250" cy="321945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5123" name="Picture 3" descr="D:\МАМА\ГРАНТ МОЙ\фото Шкатулочка\8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72000" y="3286124"/>
            <a:ext cx="4286250" cy="321945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285720" y="6143644"/>
            <a:ext cx="600079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1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«Золотое</a:t>
            </a:r>
            <a:r>
              <a:rPr kumimoji="0" lang="ru-RU" sz="2800" b="1" i="1" u="none" strike="noStrike" cap="none" normalizeH="0" dirty="0" smtClean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рукоделие - 2013</a:t>
            </a:r>
            <a:r>
              <a:rPr kumimoji="0" lang="ru-RU" sz="2800" b="1" i="1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»</a:t>
            </a:r>
            <a:endParaRPr kumimoji="0" lang="ru-RU" sz="2800" b="1" i="0" u="none" strike="noStrike" cap="none" normalizeH="0" baseline="0" dirty="0" smtClean="0">
              <a:ln>
                <a:noFill/>
              </a:ln>
              <a:solidFill>
                <a:srgbClr val="7030A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571736" y="214290"/>
            <a:ext cx="250549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http</a:t>
            </a:r>
            <a:r>
              <a:rPr lang="en-US" smtClean="0"/>
              <a:t>://www.o-detstve.ru</a:t>
            </a:r>
            <a:endParaRPr lang="ru-RU" dirty="0"/>
          </a:p>
        </p:txBody>
      </p:sp>
      <p:sp>
        <p:nvSpPr>
          <p:cNvPr id="18435" name="Rectangle 3"/>
          <p:cNvSpPr>
            <a:spLocks noChangeArrowheads="1"/>
          </p:cNvSpPr>
          <p:nvPr/>
        </p:nvSpPr>
        <p:spPr bwMode="auto">
          <a:xfrm>
            <a:off x="1714480" y="785794"/>
            <a:ext cx="6000792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000" b="1" i="1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Спасибо за внимание</a:t>
            </a:r>
            <a:endParaRPr kumimoji="0" lang="ru-RU" sz="4000" b="1" i="0" u="none" strike="noStrike" cap="none" normalizeH="0" baseline="0" dirty="0" smtClean="0">
              <a:ln>
                <a:noFill/>
              </a:ln>
              <a:solidFill>
                <a:srgbClr val="7030A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2000232" y="5715016"/>
            <a:ext cx="600079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1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«Золотое</a:t>
            </a:r>
            <a:r>
              <a:rPr kumimoji="0" lang="ru-RU" sz="2800" b="1" i="1" u="none" strike="noStrike" cap="none" normalizeH="0" dirty="0" smtClean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рукоделие - 2013</a:t>
            </a:r>
            <a:r>
              <a:rPr kumimoji="0" lang="ru-RU" sz="2800" b="1" i="1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»</a:t>
            </a:r>
            <a:endParaRPr kumimoji="0" lang="ru-RU" sz="2800" b="1" i="0" u="none" strike="noStrike" cap="none" normalizeH="0" baseline="0" dirty="0" smtClean="0">
              <a:ln>
                <a:noFill/>
              </a:ln>
              <a:solidFill>
                <a:srgbClr val="7030A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6146" name="Picture 2" descr="D:\МАМА\ГРАНТ МОЙ\фото Шкатулочка\9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14546" y="1928802"/>
            <a:ext cx="4286250" cy="3219450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70</TotalTime>
  <Words>207</Words>
  <PresentationFormat>Экран (4:3)</PresentationFormat>
  <Paragraphs>26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Aleex</dc:creator>
  <cp:lastModifiedBy>Aleex</cp:lastModifiedBy>
  <cp:revision>11</cp:revision>
  <dcterms:created xsi:type="dcterms:W3CDTF">2014-02-23T05:31:51Z</dcterms:created>
  <dcterms:modified xsi:type="dcterms:W3CDTF">2014-02-24T18:21:18Z</dcterms:modified>
</cp:coreProperties>
</file>