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9771" autoAdjust="0"/>
  </p:normalViewPr>
  <p:slideViewPr>
    <p:cSldViewPr>
      <p:cViewPr varScale="1">
        <p:scale>
          <a:sx n="62" d="100"/>
          <a:sy n="62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http://www.o-detstve.ru/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94DE1-A9E4-4CCD-93FF-3CF7F76E6A2F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618B-2AD9-49CC-82AA-7171C2BA5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7592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http://www.o-detstve.ru/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7897-C18C-4698-B154-96ABBCC85302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4A13-71E5-461C-A0E9-00A007BF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9614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http://www.o-detstve.ru/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6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http://www.o-detstve.ru/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7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http://www.o-detstve.ru/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0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http://www.o-detstve.ru/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5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28DD-7151-4672-B35D-70A0A5AF2286}" type="datetime1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80E2-AE68-411B-843C-DE78F4610914}" type="datetime1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D63E-E4DA-4B42-82FE-19ECFD100801}" type="datetime1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EF2B-9506-45AA-896F-F5C4AE87444C}" type="datetime1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5440-027B-42F4-8639-45639859C647}" type="datetime1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91B-814F-4FF6-8EB7-730A9A88B24D}" type="datetime1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25C9-ACF3-46E7-8441-ECE25323C47B}" type="datetime1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C4A8-FA9E-400B-95F3-67EAB530393D}" type="datetime1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EDC8-81E9-4CDE-A3AD-6F278A1EFA1D}" type="datetime1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1C8B-8942-422C-A362-FD31D7D25605}" type="datetime1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A643-4175-4191-A48D-F0D14E7F44D8}" type="datetime1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3170-341A-46A2-B9AF-3C4157157F45}" type="datetime1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-detstve.ru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o-detstve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www.o-detstve.ru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332657"/>
            <a:ext cx="5328592" cy="30455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Светильник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«Орнаменты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Ямала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8446" y="3573016"/>
            <a:ext cx="4248472" cy="1440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 Любовь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Эриксоновна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Фомина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п.Уренгой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Пуровский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Ямало-Ненецкий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автономный округ, Россия;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8064" y="6241157"/>
            <a:ext cx="2895600" cy="365125"/>
          </a:xfrm>
        </p:spPr>
        <p:txBody>
          <a:bodyPr/>
          <a:lstStyle/>
          <a:p>
            <a:r>
              <a:rPr lang="ru-RU" dirty="0" smtClean="0"/>
              <a:t>«Золотое рукоделие»</a:t>
            </a:r>
            <a:endParaRPr lang="ru-RU" dirty="0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3"/>
              </a:rPr>
              <a:t>http://www.o-detstve.ru/</a:t>
            </a:r>
            <a:endParaRPr lang="ru-RU" dirty="0"/>
          </a:p>
        </p:txBody>
      </p:sp>
      <p:pic>
        <p:nvPicPr>
          <p:cNvPr id="1026" name="Picture 2" descr="C:\Users\Gluk\Desktop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790825" cy="58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Выполнение работы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«Орнаменты Ямала» </a:t>
            </a:r>
            <a:br>
              <a:rPr lang="ru-RU" b="1" i="1" dirty="0"/>
            </a:br>
            <a:r>
              <a:rPr lang="ru-RU" sz="3100" dirty="0"/>
              <a:t>в формате и материале.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5085184"/>
            <a:ext cx="4824536" cy="1512168"/>
          </a:xfrm>
        </p:spPr>
        <p:txBody>
          <a:bodyPr/>
          <a:lstStyle/>
          <a:p>
            <a:r>
              <a:rPr lang="ru-RU" dirty="0"/>
              <a:t>Крепеж деталей согласно </a:t>
            </a:r>
            <a:r>
              <a:rPr lang="ru-RU" dirty="0" smtClean="0"/>
              <a:t>эскиза.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2"/>
              </a:rPr>
              <a:t>http://www.o-detstve.ru/</a:t>
            </a:r>
            <a:endParaRPr lang="ru-RU" dirty="0"/>
          </a:p>
        </p:txBody>
      </p:sp>
      <p:pic>
        <p:nvPicPr>
          <p:cNvPr id="10242" name="Picture 2" descr="C:\Users\Gluk\Desktop\f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344232" cy="30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luk\Desktop\hu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55589"/>
            <a:ext cx="3168352" cy="51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642194"/>
          </a:xfrm>
        </p:spPr>
        <p:txBody>
          <a:bodyPr anchor="ctr">
            <a:normAutofit fontScale="90000"/>
          </a:bodyPr>
          <a:lstStyle/>
          <a:p>
            <a:r>
              <a:rPr lang="ru-RU" sz="3600" dirty="0"/>
              <a:t>Выполнение работы </a:t>
            </a:r>
            <a:br>
              <a:rPr lang="ru-RU" sz="3600" dirty="0"/>
            </a:br>
            <a:r>
              <a:rPr lang="ru-RU" b="1" i="1" dirty="0"/>
              <a:t>«Орнаменты Ямала»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dirty="0" smtClean="0"/>
              <a:t>в </a:t>
            </a:r>
            <a:r>
              <a:rPr lang="ru-RU" sz="3100" dirty="0"/>
              <a:t>формате и материале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2204864"/>
            <a:ext cx="3995936" cy="165618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Объединение </a:t>
            </a:r>
            <a:r>
              <a:rPr lang="ru-RU" sz="2400" i="1" dirty="0"/>
              <a:t>элементов композиции с пространством</a:t>
            </a:r>
            <a:r>
              <a:rPr lang="ru-RU" sz="2400" i="1" dirty="0" smtClean="0"/>
              <a:t>.</a:t>
            </a:r>
          </a:p>
          <a:p>
            <a:pPr algn="ctr"/>
            <a:r>
              <a:rPr lang="ru-RU" sz="2400" i="1" dirty="0" smtClean="0"/>
              <a:t>Декорирование изделия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 descr="C:\Documents and Settings\Любовь\Рабочий стол\P72401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3778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Любовь\Рабочий стол\P7240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6452"/>
            <a:ext cx="2999428" cy="32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Любовь\Рабочий стол\Конкурсы 2012-2013\ЗАЯВКИ\Конкурс. Золотое рукоделие\P7240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70" y="5706312"/>
            <a:ext cx="5364088" cy="5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Любовь\Рабочий стол\P72401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62" y="4221088"/>
            <a:ext cx="6311874" cy="12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6"/>
              </a:rPr>
              <a:t>http://www.o-detstve.ru/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188640"/>
            <a:ext cx="10729192" cy="12961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Напольный светильник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«Орнаменты Ямала» 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12291" name="Picture 3" descr="C:\Documents and Settings\Любовь\Рабочий стол\P302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323" y="0"/>
            <a:ext cx="991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Любовь\Рабочий стол\P302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-6571"/>
            <a:ext cx="991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4"/>
              </a:rPr>
              <a:t>http://www.o-detstve.ru/</a:t>
            </a:r>
            <a:endParaRPr lang="ru-RU" dirty="0"/>
          </a:p>
        </p:txBody>
      </p:sp>
      <p:pic>
        <p:nvPicPr>
          <p:cNvPr id="11266" name="Picture 2" descr="C:\Users\Gluk\Desktop\as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4784"/>
            <a:ext cx="2429639" cy="50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Желаю всем хорошего настроения и творческих побед!</a:t>
            </a:r>
            <a:endParaRPr lang="ru-RU" i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3"/>
              </a:rPr>
              <a:t>http://www.o-detstve.ru/</a:t>
            </a:r>
            <a:endParaRPr lang="ru-RU" dirty="0"/>
          </a:p>
        </p:txBody>
      </p:sp>
      <p:pic>
        <p:nvPicPr>
          <p:cNvPr id="12290" name="Picture 2" descr="C:\Users\Gluk\Desktop\uyy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24" y="1539341"/>
            <a:ext cx="3555152" cy="48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Материалы и инструменты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754760" cy="2664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       Для работы понадобятся 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бумага для эскизов</a:t>
            </a:r>
          </a:p>
          <a:p>
            <a:r>
              <a:rPr lang="ru-RU" sz="2000" dirty="0" smtClean="0"/>
              <a:t> бумага миллиметровая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рафитный карандаш, фломастеры</a:t>
            </a:r>
          </a:p>
          <a:p>
            <a:r>
              <a:rPr lang="ru-RU" sz="2000" dirty="0" smtClean="0"/>
              <a:t>светильник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исер</a:t>
            </a:r>
          </a:p>
          <a:p>
            <a:r>
              <a:rPr lang="ru-RU" sz="2000" dirty="0" smtClean="0"/>
              <a:t> леска</a:t>
            </a:r>
          </a:p>
          <a:p>
            <a:r>
              <a:rPr lang="ru-RU" sz="2000" dirty="0" smtClean="0"/>
              <a:t>иголки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еньковая веревка</a:t>
            </a:r>
          </a:p>
          <a:p>
            <a:r>
              <a:rPr lang="ru-RU" sz="2000" dirty="0" smtClean="0"/>
              <a:t>спички для обжига лески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иликоновый клей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истолет для клея</a:t>
            </a:r>
          </a:p>
          <a:p>
            <a:r>
              <a:rPr lang="ru-RU" sz="2000" dirty="0" smtClean="0"/>
              <a:t>ножницы</a:t>
            </a:r>
          </a:p>
          <a:p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2"/>
              </a:rPr>
              <a:t>http://www.o-detstve.ru/</a:t>
            </a:r>
            <a:endParaRPr lang="ru-RU" dirty="0"/>
          </a:p>
        </p:txBody>
      </p:sp>
      <p:pic>
        <p:nvPicPr>
          <p:cNvPr id="2050" name="Picture 2" descr="C:\Users\Gluk\Desktop\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296921" cy="32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luk\Desktop\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47662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Поиски темы. Замысел.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Прорисовка на эскизе общей композиционной схемы, расположение и взаимосвязь основных элементов без детальной прорисовки.</a:t>
            </a:r>
          </a:p>
          <a:p>
            <a:r>
              <a:rPr lang="ru-RU" dirty="0"/>
              <a:t>О</a:t>
            </a:r>
            <a:r>
              <a:rPr lang="ru-RU" dirty="0" smtClean="0"/>
              <a:t>бращение   </a:t>
            </a:r>
            <a:r>
              <a:rPr lang="ru-RU" dirty="0"/>
              <a:t>к справочному материалу, литературе по искусству и обработка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pic>
        <p:nvPicPr>
          <p:cNvPr id="10" name="Picture 3" descr="C:\Documents and Settings\Любовь\Рабочий стол\P302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142448" y="2130355"/>
            <a:ext cx="787095" cy="84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3"/>
              </a:rPr>
              <a:t>http://www.o-detstve.ru/</a:t>
            </a:r>
            <a:endParaRPr lang="ru-RU" dirty="0"/>
          </a:p>
        </p:txBody>
      </p:sp>
      <p:pic>
        <p:nvPicPr>
          <p:cNvPr id="3074" name="Picture 2" descr="C:\Users\Gluk\Desktop\q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456384" cy="46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8136904" cy="1080120"/>
          </a:xfrm>
        </p:spPr>
        <p:txBody>
          <a:bodyPr>
            <a:noAutofit/>
          </a:bodyPr>
          <a:lstStyle/>
          <a:p>
            <a:r>
              <a:rPr lang="en-US" sz="4000" dirty="0" smtClean="0"/>
              <a:t>               </a:t>
            </a:r>
            <a:r>
              <a:rPr lang="ru-RU" sz="4000" dirty="0" smtClean="0"/>
              <a:t>Поиски </a:t>
            </a:r>
            <a:r>
              <a:rPr lang="ru-RU" sz="4000" dirty="0"/>
              <a:t>темы. Замысел.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330824" cy="5645223"/>
          </a:xfrm>
        </p:spPr>
        <p:txBody>
          <a:bodyPr/>
          <a:lstStyle/>
          <a:p>
            <a:r>
              <a:rPr lang="ru-RU" dirty="0" smtClean="0"/>
              <a:t> Варианты </a:t>
            </a:r>
            <a:r>
              <a:rPr lang="ru-RU" dirty="0" err="1" smtClean="0"/>
              <a:t>цвето</a:t>
            </a:r>
            <a:r>
              <a:rPr lang="ru-RU" dirty="0"/>
              <a:t>-</a:t>
            </a:r>
            <a:r>
              <a:rPr lang="ru-RU" dirty="0" smtClean="0"/>
              <a:t>тональных </a:t>
            </a:r>
            <a:r>
              <a:rPr lang="ru-RU" dirty="0"/>
              <a:t>эскизов. </a:t>
            </a:r>
            <a:endParaRPr lang="ru-RU" dirty="0" smtClean="0"/>
          </a:p>
          <a:p>
            <a:r>
              <a:rPr lang="ru-RU" dirty="0" smtClean="0"/>
              <a:t> Общее  </a:t>
            </a:r>
            <a:r>
              <a:rPr lang="ru-RU" dirty="0"/>
              <a:t>колористическое решение. </a:t>
            </a:r>
            <a:endParaRPr lang="ru-RU" dirty="0" smtClean="0"/>
          </a:p>
          <a:p>
            <a:r>
              <a:rPr lang="ru-RU" dirty="0" smtClean="0"/>
              <a:t>Поиск </a:t>
            </a:r>
            <a:r>
              <a:rPr lang="ru-RU" dirty="0"/>
              <a:t>цветовой гармонии.</a:t>
            </a:r>
          </a:p>
          <a:p>
            <a:endParaRPr lang="ru-RU" dirty="0"/>
          </a:p>
        </p:txBody>
      </p:sp>
      <p:pic>
        <p:nvPicPr>
          <p:cNvPr id="1026" name="Picture 2" descr="C:\Documents and Settings\Любовь\Рабочий стол\К светильнику\P302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56" y="4972136"/>
            <a:ext cx="3198870" cy="14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Любовь\Рабочий стол\К светильнику\P302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2674" y="3260726"/>
            <a:ext cx="680364" cy="28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Любовь\Рабочий стол\К светильнику\P302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559587" y="4775827"/>
            <a:ext cx="743856" cy="31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«Золотое рукоделие»</a:t>
            </a:r>
            <a:endParaRPr lang="ru-RU" dirty="0"/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5"/>
              </a:rPr>
              <a:t>http://www.o-detstve.ru/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luk\Desktop\e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04000"/>
            <a:ext cx="4509256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Выполнение работы </a:t>
            </a:r>
            <a:br>
              <a:rPr lang="ru-RU" sz="3100" dirty="0"/>
            </a:br>
            <a:r>
              <a:rPr lang="ru-RU" b="1" i="1" dirty="0"/>
              <a:t>«Орнаменты Ямала» </a:t>
            </a:r>
            <a:br>
              <a:rPr lang="ru-RU" b="1" i="1" dirty="0"/>
            </a:br>
            <a:r>
              <a:rPr lang="ru-RU" sz="3100" dirty="0"/>
              <a:t>в формате и материале.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888432" cy="288032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37321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/>
              <a:t>со специальной литературой</a:t>
            </a:r>
          </a:p>
          <a:p>
            <a:r>
              <a:rPr lang="ru-RU" dirty="0"/>
              <a:t>Сбор недостающего натурного материала.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2"/>
              </a:rPr>
              <a:t>http://www.o-detstve.ru/</a:t>
            </a:r>
            <a:endParaRPr lang="ru-RU" dirty="0"/>
          </a:p>
        </p:txBody>
      </p:sp>
      <p:pic>
        <p:nvPicPr>
          <p:cNvPr id="5122" name="Picture 2" descr="C:\Users\Gluk\Desktop\fvd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844823"/>
            <a:ext cx="2941265" cy="38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luk\Desktop\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89" y="1700808"/>
            <a:ext cx="33813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Выполнение работы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</a:t>
            </a:r>
            <a:r>
              <a:rPr lang="ru-RU" b="1" i="1" dirty="0"/>
              <a:t>Орнаменты Ямала» </a:t>
            </a:r>
            <a:br>
              <a:rPr lang="ru-RU" b="1" i="1" dirty="0"/>
            </a:br>
            <a:r>
              <a:rPr lang="ru-RU" sz="3100" dirty="0" smtClean="0"/>
              <a:t>в </a:t>
            </a:r>
            <a:r>
              <a:rPr lang="ru-RU" sz="3100" dirty="0"/>
              <a:t>формате и материале.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215814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Разработка схемы орнамента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2"/>
              </a:rPr>
              <a:t>http://www.o-detstve.ru/</a:t>
            </a:r>
            <a:endParaRPr lang="ru-RU" dirty="0"/>
          </a:p>
        </p:txBody>
      </p:sp>
      <p:pic>
        <p:nvPicPr>
          <p:cNvPr id="6146" name="Picture 2" descr="C:\Users\Gluk\Desktop\';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8149"/>
            <a:ext cx="4373116" cy="29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luk\Desktop\kj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008832"/>
            <a:ext cx="3936729" cy="27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16288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Выполнение работы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«Орнаменты Ямала» </a:t>
            </a:r>
            <a:br>
              <a:rPr lang="ru-RU" b="1" i="1" dirty="0"/>
            </a:br>
            <a:r>
              <a:rPr lang="ru-RU" sz="3100" dirty="0"/>
              <a:t>в формате и материале.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01317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Низание  орнамента способом крестик. Это наиболее распространенная техника низания в виде густой сетки с крестообразным расположением бисеринок. Народы Ямала используют в своих работах именно ее.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2"/>
              </a:rPr>
              <a:t>http://www.o-detstve.ru/</a:t>
            </a:r>
            <a:endParaRPr lang="ru-RU" dirty="0"/>
          </a:p>
        </p:txBody>
      </p:sp>
      <p:pic>
        <p:nvPicPr>
          <p:cNvPr id="7170" name="Picture 2" descr="C:\Users\Gluk\Desktop\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0075"/>
            <a:ext cx="4392488" cy="31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luk\Desktop\lkj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5993"/>
            <a:ext cx="14954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Выполнение работы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«Орнаменты Ямала» </a:t>
            </a:r>
            <a:br>
              <a:rPr lang="ru-RU" b="1" i="1" dirty="0"/>
            </a:br>
            <a:r>
              <a:rPr lang="ru-RU" sz="2700" dirty="0"/>
              <a:t>в формате и материале.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3"/>
              </a:rPr>
              <a:t>http://www.o-detstve.ru/</a:t>
            </a:r>
            <a:endParaRPr lang="ru-RU" dirty="0"/>
          </a:p>
        </p:txBody>
      </p:sp>
      <p:pic>
        <p:nvPicPr>
          <p:cNvPr id="8194" name="Picture 2" descr="C:\Users\Gluk\Desktop\kjhh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2" y="1772816"/>
            <a:ext cx="30425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luk\Desktop\c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17673"/>
            <a:ext cx="47434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Выполнение </a:t>
            </a:r>
            <a:r>
              <a:rPr lang="ru-RU" sz="3100" dirty="0"/>
              <a:t>работы </a:t>
            </a:r>
            <a:br>
              <a:rPr lang="ru-RU" sz="3100" dirty="0"/>
            </a:br>
            <a:r>
              <a:rPr lang="ru-RU" b="1" i="1" dirty="0"/>
              <a:t>«Орнаменты Ямала» </a:t>
            </a:r>
            <a:br>
              <a:rPr lang="ru-RU" b="1" i="1" dirty="0"/>
            </a:br>
            <a:r>
              <a:rPr lang="ru-RU" sz="3100" dirty="0"/>
              <a:t>в формате и материале.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4344779"/>
            <a:ext cx="44644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Подготовка полос макраме согласно замыслу. </a:t>
            </a:r>
          </a:p>
          <a:p>
            <a:pPr algn="ctr"/>
            <a:r>
              <a:rPr lang="ru-RU" dirty="0" smtClean="0"/>
              <a:t>      Узел «Жозефина» - прекрасно </a:t>
            </a:r>
            <a:r>
              <a:rPr lang="ru-RU" sz="2000" dirty="0" smtClean="0"/>
              <a:t>смотрится</a:t>
            </a:r>
            <a:r>
              <a:rPr lang="ru-RU" dirty="0" smtClean="0"/>
              <a:t> в любом изделии </a:t>
            </a:r>
          </a:p>
          <a:p>
            <a:pPr algn="ctr"/>
            <a:r>
              <a:rPr lang="ru-RU" dirty="0" smtClean="0"/>
              <a:t>декоративно-прикладного искусства.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«Золотое рукоделие»</a:t>
            </a:r>
            <a:endParaRPr lang="ru-RU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550810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2"/>
              </a:rPr>
              <a:t>http://www.o-detstve.ru/</a:t>
            </a:r>
            <a:endParaRPr lang="ru-RU" dirty="0"/>
          </a:p>
        </p:txBody>
      </p:sp>
      <p:pic>
        <p:nvPicPr>
          <p:cNvPr id="9218" name="Picture 2" descr="C:\Users\Gluk\Desktop\r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8800"/>
            <a:ext cx="8280919" cy="199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luk\Desktop\hg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4" y="3745824"/>
            <a:ext cx="3687316" cy="27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332</Words>
  <Application>Microsoft Office PowerPoint</Application>
  <PresentationFormat>Экран (4:3)</PresentationFormat>
  <Paragraphs>78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Светильник «Орнаменты Ямала» Этапы работы </vt:lpstr>
      <vt:lpstr>Материалы и инструменты</vt:lpstr>
      <vt:lpstr>Поиски темы. Замысел.  </vt:lpstr>
      <vt:lpstr>               Поиски темы. Замысел.  </vt:lpstr>
      <vt:lpstr>Выполнение работы  «Орнаменты Ямала»  в формате и материале.</vt:lpstr>
      <vt:lpstr>Выполнение работы  «Орнаменты Ямала»  в формате и материале.</vt:lpstr>
      <vt:lpstr>Выполнение работы  «Орнаменты Ямала»  в формате и материале.</vt:lpstr>
      <vt:lpstr>Выполнение работы  «Орнаменты Ямала»  в формате и материале.</vt:lpstr>
      <vt:lpstr> Выполнение работы  «Орнаменты Ямала»  в формате и материале.</vt:lpstr>
      <vt:lpstr>Выполнение работы  «Орнаменты Ямала»  в формате и материале.</vt:lpstr>
      <vt:lpstr>Выполнение работы  «Орнаменты Ямала»  в формате и материале.</vt:lpstr>
      <vt:lpstr> Напольный светильник  «Орнаменты Ямала»  </vt:lpstr>
      <vt:lpstr>Желаю всем хорошего настроения и творческих побед!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работы над  напольным светильником  «Орнаменты Ямала»  </dc:title>
  <cp:lastModifiedBy>Gluk</cp:lastModifiedBy>
  <cp:revision>24</cp:revision>
  <dcterms:modified xsi:type="dcterms:W3CDTF">2013-03-03T13:15:49Z</dcterms:modified>
</cp:coreProperties>
</file>