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1" r:id="rId4"/>
    <p:sldId id="259" r:id="rId5"/>
    <p:sldId id="260" r:id="rId6"/>
    <p:sldId id="264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1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F458-7110-4BD8-8BF3-88C1046273D6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B4C3-A41C-4AD9-AAF7-B81F3BE81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F458-7110-4BD8-8BF3-88C1046273D6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B4C3-A41C-4AD9-AAF7-B81F3BE81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F458-7110-4BD8-8BF3-88C1046273D6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B4C3-A41C-4AD9-AAF7-B81F3BE81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F458-7110-4BD8-8BF3-88C1046273D6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B4C3-A41C-4AD9-AAF7-B81F3BE81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F458-7110-4BD8-8BF3-88C1046273D6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B4C3-A41C-4AD9-AAF7-B81F3BE81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F458-7110-4BD8-8BF3-88C1046273D6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B4C3-A41C-4AD9-AAF7-B81F3BE81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F458-7110-4BD8-8BF3-88C1046273D6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B4C3-A41C-4AD9-AAF7-B81F3BE81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F458-7110-4BD8-8BF3-88C1046273D6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B4C3-A41C-4AD9-AAF7-B81F3BE81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F458-7110-4BD8-8BF3-88C1046273D6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B4C3-A41C-4AD9-AAF7-B81F3BE81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F458-7110-4BD8-8BF3-88C1046273D6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B4C3-A41C-4AD9-AAF7-B81F3BE81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F458-7110-4BD8-8BF3-88C1046273D6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B4C3-A41C-4AD9-AAF7-B81F3BE81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0F458-7110-4BD8-8BF3-88C1046273D6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DB4C3-A41C-4AD9-AAF7-B81F3BE81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76;&#1083;&#1103;%20&#1054;&#1083;&#1077;&#1089;&#1080;\&#1075;&#1091;&#1089;&#1083;&#1080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6;&#1083;&#1103;%20&#1054;&#1083;&#1077;&#1089;&#1080;\&#1089;&#1074;&#1080;&#1088;&#1077;&#1083;&#1100;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6;&#1083;&#1103;%20&#1054;&#1083;&#1077;&#1089;&#1080;\&#1088;&#1086;&#1078;&#1086;&#1082;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6;&#1083;&#1103;%20&#1054;&#1083;&#1077;&#1089;&#1080;\&#1046;&#1080;&#1074;&#1099;&#1077;%20&#1079;&#1074;&#1091;&#1082;&#1080;%20-%20&#1041;&#1091;&#1073;&#1077;&#1085;&#1094;&#1099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6;&#1083;&#1103;%20&#1054;&#1083;&#1077;&#1089;&#1080;\&#1075;&#1072;&#1088;&#1084;&#1086;&#1096;&#1082;&#1072;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6;&#1083;&#1103;%20&#1054;&#1083;&#1077;&#1089;&#1080;\&#1082;&#1086;&#1083;&#1086;&#1082;&#1086;&#1083;&#1100;&#1095;&#1080;&#1082;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6;&#1083;&#1103;%20&#1054;&#1083;&#1077;&#1089;&#1080;\&#1044;&#1084;&#1080;&#1090;&#1088;&#1080;&#1081;%20&#1040;&#1074;&#1077;&#1088;&#1080;&#1085;-%20&#1073;&#1072;&#1083;&#1072;&#1083;&#1072;&#1081;&#1082;&#1072;-&#1082;&#1086;&#1085;&#1090;&#1088;&#1072;&#1073;&#1072;&#1089;%20&#1080;%20&#1079;&#1074;&#1091;&#1082;&#1086;&#1089;&#1085;&#1080;&#1084;&#1072;&#1090;&#1077;&#1083;&#1100;%20AS%20&#8211;%20&#1040;&#1085;&#1090;&#1086;&#1096;&#1082;&#1072;%20(&#1074;%20&#1086;&#1073;&#1088;&#1072;&#1073;&#1086;&#1090;&#1082;&#1077;%20&#1044;.%20&#1040;&#1074;&#1077;&#1088;&#1080;&#1085;&#1072;)%20(www.petamusic.ru)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6;&#1083;&#1103;%20&#1054;&#1083;&#1077;&#1089;&#1080;\&#1082;&#1086;&#1083;&#1086;&#1082;&#1086;&#1083;&#1072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Сказка</a:t>
            </a:r>
            <a:br>
              <a:rPr lang="ru-RU" smtClean="0"/>
            </a:br>
            <a:r>
              <a:rPr lang="ru-RU" smtClean="0"/>
              <a:t>«Как коза медведя испугала»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-285776"/>
          <a:ext cx="9144000" cy="7553330"/>
        </p:xfrm>
        <a:graphic>
          <a:graphicData uri="http://schemas.openxmlformats.org/presentationml/2006/ole">
            <p:oleObj spid="_x0000_s1025" name="Слайд" r:id="rId3" imgW="4570330" imgH="3427597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http://900igr.net/up/datai/144963/0014-009-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57166"/>
            <a:ext cx="757242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гусл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гусл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гусл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35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35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235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свирел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5877272"/>
            <a:ext cx="304800" cy="304800"/>
          </a:xfrm>
          <a:prstGeom prst="rect">
            <a:avLst/>
          </a:prstGeom>
        </p:spPr>
      </p:pic>
      <p:pic>
        <p:nvPicPr>
          <p:cNvPr id="5" name="Рисунок 4" descr="C:\Users\user\Downloads\img10.png"/>
          <p:cNvPicPr/>
          <p:nvPr/>
        </p:nvPicPr>
        <p:blipFill>
          <a:blip r:embed="rId5"/>
          <a:srcRect l="9349" t="13341" r="9832" b="28240"/>
          <a:stretch>
            <a:fillRect/>
          </a:stretch>
        </p:blipFill>
        <p:spPr bwMode="auto">
          <a:xfrm>
            <a:off x="928662" y="571480"/>
            <a:ext cx="4714908" cy="215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ож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84368" y="6021288"/>
            <a:ext cx="304800" cy="304800"/>
          </a:xfrm>
          <a:prstGeom prst="rect">
            <a:avLst/>
          </a:prstGeom>
        </p:spPr>
      </p:pic>
      <p:pic>
        <p:nvPicPr>
          <p:cNvPr id="6" name="Рисунок 5" descr="C:\Users\user\Downloads\o2009_019middle.png"/>
          <p:cNvPicPr/>
          <p:nvPr/>
        </p:nvPicPr>
        <p:blipFill>
          <a:blip r:embed="rId5"/>
          <a:srcRect l="2800" t="15541" r="2400" b="25000"/>
          <a:stretch>
            <a:fillRect/>
          </a:stretch>
        </p:blipFill>
        <p:spPr bwMode="auto">
          <a:xfrm>
            <a:off x="785786" y="714356"/>
            <a:ext cx="392909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http://900igr.net/up/datai/144963/0021-016-.jpg"/>
          <p:cNvPicPr>
            <a:picLocks noChangeAspect="1" noChangeArrowheads="1"/>
          </p:cNvPicPr>
          <p:nvPr/>
        </p:nvPicPr>
        <p:blipFill>
          <a:blip r:embed="rId4" cstate="print"/>
          <a:srcRect l="8666" t="8163" r="8680" b="10203"/>
          <a:stretch>
            <a:fillRect/>
          </a:stretch>
        </p:blipFill>
        <p:spPr bwMode="auto">
          <a:xfrm>
            <a:off x="214282" y="0"/>
            <a:ext cx="4071966" cy="3006990"/>
          </a:xfrm>
          <a:prstGeom prst="rect">
            <a:avLst/>
          </a:prstGeom>
          <a:noFill/>
        </p:spPr>
      </p:pic>
      <p:pic>
        <p:nvPicPr>
          <p:cNvPr id="4" name="Живые звуки - Бубенц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58214" y="6286520"/>
            <a:ext cx="335506" cy="335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http://gazeta-ch.ru/media/k2/items/cache/9de29084b1a4a9f1d8f48c35cfb15fc5_X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928670"/>
            <a:ext cx="471490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гармо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740352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2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://900igr.net/up/datai/94023/0007-011-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142984"/>
            <a:ext cx="2928958" cy="3429024"/>
          </a:xfrm>
          <a:prstGeom prst="rect">
            <a:avLst/>
          </a:prstGeom>
          <a:noFill/>
        </p:spPr>
      </p:pic>
      <p:pic>
        <p:nvPicPr>
          <p:cNvPr id="4" name="колокольч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884368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Дмитрий Аверин- балалайка-контрабас и звукосниматель AS – Антошка (в обработке Д. Аверина) (www.pet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6143644"/>
            <a:ext cx="304800" cy="304800"/>
          </a:xfrm>
          <a:prstGeom prst="rect">
            <a:avLst/>
          </a:prstGeom>
        </p:spPr>
      </p:pic>
      <p:pic>
        <p:nvPicPr>
          <p:cNvPr id="5" name="Рисунок 4" descr="C:\Users\user\Downloads\balalaika-156560_1280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1787" y="1658475"/>
            <a:ext cx="5940425" cy="354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2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s://img-fotki.yandex.ru/get/5504/116075328.20c/0_1be367_37b0a6b0_X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483" y="714356"/>
            <a:ext cx="7585417" cy="5214974"/>
          </a:xfrm>
          <a:prstGeom prst="rect">
            <a:avLst/>
          </a:prstGeom>
          <a:noFill/>
        </p:spPr>
      </p:pic>
      <p:pic>
        <p:nvPicPr>
          <p:cNvPr id="5" name="колокол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8677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5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</Words>
  <Application>Microsoft Office PowerPoint</Application>
  <PresentationFormat>Экран (4:3)</PresentationFormat>
  <Paragraphs>1</Paragraphs>
  <Slides>10</Slides>
  <Notes>0</Notes>
  <HiddenSlides>0</HiddenSlides>
  <MMClips>10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Слайд Microsoft Office PowerPoint</vt:lpstr>
      <vt:lpstr>Сказка «Как коза медведя испугала»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«Как коза медведя испугала»</dc:title>
  <dc:creator>user</dc:creator>
  <cp:lastModifiedBy>user</cp:lastModifiedBy>
  <cp:revision>9</cp:revision>
  <dcterms:created xsi:type="dcterms:W3CDTF">2018-01-15T14:21:06Z</dcterms:created>
  <dcterms:modified xsi:type="dcterms:W3CDTF">2018-04-22T07:52:49Z</dcterms:modified>
</cp:coreProperties>
</file>