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91" r:id="rId4"/>
    <p:sldId id="313" r:id="rId5"/>
    <p:sldId id="316" r:id="rId6"/>
    <p:sldId id="317" r:id="rId7"/>
    <p:sldId id="315" r:id="rId8"/>
    <p:sldId id="328" r:id="rId9"/>
    <p:sldId id="330" r:id="rId10"/>
    <p:sldId id="331" r:id="rId11"/>
    <p:sldId id="271" r:id="rId12"/>
    <p:sldId id="318" r:id="rId13"/>
    <p:sldId id="322" r:id="rId14"/>
    <p:sldId id="319" r:id="rId15"/>
    <p:sldId id="320" r:id="rId16"/>
    <p:sldId id="321" r:id="rId17"/>
    <p:sldId id="329" r:id="rId18"/>
    <p:sldId id="324" r:id="rId19"/>
    <p:sldId id="323" r:id="rId20"/>
    <p:sldId id="325" r:id="rId21"/>
    <p:sldId id="32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3300"/>
    <a:srgbClr val="000066"/>
    <a:srgbClr val="FF33CC"/>
    <a:srgbClr val="3366CC"/>
    <a:srgbClr val="FF0000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8" autoAdjust="0"/>
    <p:restoredTop sz="94660"/>
  </p:normalViewPr>
  <p:slideViewPr>
    <p:cSldViewPr>
      <p:cViewPr varScale="1">
        <p:scale>
          <a:sx n="82" d="100"/>
          <a:sy n="82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26279A-5B2D-4544-803F-2E5F8926D7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EC3226F-378D-45D3-828D-D1D4F2C01A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E53AC2B-7D40-44D4-9B1B-9206EEECC33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4AD239A-8F6B-4F19-8420-D5E1D33EC5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5D11902-284E-4B5D-9DA6-8E643E0A36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FFD8737-6171-46C6-8364-D44AA34A2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DC24F0-2214-49AA-9E86-A9D99939BE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1723-DD92-43AE-8A48-F01224EE7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3AA320-BFB2-44B1-88EA-2CDE332C5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2346C-0E8B-4F18-8765-DBA81994F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2C7AD-6C77-477D-AF23-D317DD6F9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417272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A9D90-28C3-4020-8DCD-C4A81776C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6AE48-DD04-4362-9011-BBA9C868C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8938B-BE66-48E7-9EC9-ABA9A262E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E016F-F7A2-4997-B5C5-0BD4A44EF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628306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C28EAA-14EB-44CD-9D07-02D9AA2D2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B4E78-88C8-4D07-A57B-2742BDB38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FA50A-98DA-4CF8-91CF-D0C4031D0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3484A-70FD-4673-916D-205B38186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35870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B2AE1-0727-4821-8184-019855B16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DAD311-5A25-4585-B72A-AA212BE2F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C1A3C8-BCAA-4A17-B618-7C81624EE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B64C3-5581-4EFB-B721-2EA8B290F9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888920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82390B-EE2E-4874-BFC9-521C9D362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2649C-D87F-411B-BE6A-032820B11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B3BC25-C5E1-447F-BF83-28B0CED61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B5F0-CD48-4A8E-A393-878D07245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331546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92B30-018A-487A-8080-3A1302ECB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CD8FB-526F-4F04-8626-D2C2FC25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39FA3-5101-4990-B797-154B0F662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C902E-73FE-422D-BB9C-2E322171BF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47109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24E48A-A92D-4E9E-871A-33C42B095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A1D59F-F647-4037-9C78-55DCE5A96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A34D7C-5E5A-4B47-B9B0-23FF070E7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668AD-E67B-4E1B-BE69-78F13B65E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939401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71F06-79DD-46E1-9E09-3F13EE78B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16EB30-4CEF-4DBD-A281-4D2C12375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0534AA-7D3E-408F-A165-891FD737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1094-905D-4448-8109-83424E6279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821168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2862F3-1BBA-40CD-A040-0CFE8455F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6F5A-4159-4380-B283-BA67FAD8D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860D6E-5B77-4607-8327-9AAC2BB0A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D1736-5F3B-402E-B50E-95B42D1B2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349496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AEA46-F6AA-4163-8384-6DEE19FE0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E6440-2C2E-42A2-95A5-93A684C0B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93444-67F0-49E9-A3D0-363E3ABB5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0136F-32DB-44F9-9904-33E222702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58913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0BC76-7BB7-4446-B368-35F47E4D0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021B5-BF07-4CCD-A916-0A72A8EF9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60A2B-9A43-48E8-9BBF-A119A4A68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CBDB5-CB0A-4CA2-A5F5-DD2ECC3A7E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473268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72BEB8-AE3C-4E01-BDED-88A023F16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75F167-9A75-4B22-BFF2-E8D1B9A22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25C9E2-55CE-45C4-95F9-B3B6ABDA22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552089-43A2-465B-A355-BB814C4F5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D98F73-7344-4C31-8C7C-4072AE89B2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03817-CE02-48B6-9838-3D23F979C3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C81241F8-B583-4125-81C2-B1F479D693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8" y="260350"/>
            <a:ext cx="85725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Классный  час</a:t>
            </a: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B3DF74C1-3E30-4EDF-B04B-ACBD23A6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34575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>
            <a:extLst>
              <a:ext uri="{FF2B5EF4-FFF2-40B4-BE49-F238E27FC236}">
                <a16:creationId xmlns:a16="http://schemas.microsoft.com/office/drawing/2014/main" id="{31BD0BAC-A57B-45BD-B38D-E8E28603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1360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Рисунок1">
            <a:extLst>
              <a:ext uri="{FF2B5EF4-FFF2-40B4-BE49-F238E27FC236}">
                <a16:creationId xmlns:a16="http://schemas.microsoft.com/office/drawing/2014/main" id="{6711A0AE-4D0B-4498-B245-37AA07CF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31400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>
            <a:extLst>
              <a:ext uri="{FF2B5EF4-FFF2-40B4-BE49-F238E27FC236}">
                <a16:creationId xmlns:a16="http://schemas.microsoft.com/office/drawing/2014/main" id="{A141F2DB-FD1E-4BDF-AE73-5E1C7040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1360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29C05A8-79AF-4A5D-A6CD-68A2254A0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800000"/>
                </a:solidFill>
              </a:rPr>
              <a:t>Сторожевые собаки</a:t>
            </a:r>
            <a:endParaRPr lang="ru-RU" altLang="ru-RU" sz="5400" b="1">
              <a:solidFill>
                <a:srgbClr val="800000"/>
              </a:solidFill>
            </a:endParaRPr>
          </a:p>
        </p:txBody>
      </p:sp>
      <p:pic>
        <p:nvPicPr>
          <p:cNvPr id="33794" name="Picture 2" descr="http://s40.radikal.ru/i090/1101/b2/ee4e9eb19cab.jpg">
            <a:extLst>
              <a:ext uri="{FF2B5EF4-FFF2-40B4-BE49-F238E27FC236}">
                <a16:creationId xmlns:a16="http://schemas.microsoft.com/office/drawing/2014/main" id="{D4E94767-D048-490E-9C09-6B2EDE5E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1590675" cy="228600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6" name="Picture 4" descr="http://endogs.ru/sites/default/files/imce/002_-_0068-2.jpg">
            <a:extLst>
              <a:ext uri="{FF2B5EF4-FFF2-40B4-BE49-F238E27FC236}">
                <a16:creationId xmlns:a16="http://schemas.microsoft.com/office/drawing/2014/main" id="{39395DB3-CBBC-4EF9-B262-828B8E4D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785794"/>
            <a:ext cx="3929090" cy="385765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8" name="Picture 6" descr="http://www.dogguide.net/images/breeds/tibetanmastiff.jpg">
            <a:extLst>
              <a:ext uri="{FF2B5EF4-FFF2-40B4-BE49-F238E27FC236}">
                <a16:creationId xmlns:a16="http://schemas.microsoft.com/office/drawing/2014/main" id="{1B4C9EC2-EA95-4AA6-8137-A3F257F6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071546"/>
            <a:ext cx="1714512" cy="22860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00" name="Picture 8" descr="http://www.pitomec.ru/upload/admin/images/kinds/dogs/bobteil.jpg">
            <a:extLst>
              <a:ext uri="{FF2B5EF4-FFF2-40B4-BE49-F238E27FC236}">
                <a16:creationId xmlns:a16="http://schemas.microsoft.com/office/drawing/2014/main" id="{B5BF339E-B0BE-4D98-A845-8798948D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143140" cy="207170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04" name="Picture 12" descr="http://board.od.ua/uploads/aimages/large/94/93588-85596.jpg">
            <a:extLst>
              <a:ext uri="{FF2B5EF4-FFF2-40B4-BE49-F238E27FC236}">
                <a16:creationId xmlns:a16="http://schemas.microsoft.com/office/drawing/2014/main" id="{021E1D17-0666-40C2-A011-19026FEA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714752"/>
            <a:ext cx="2176460" cy="295274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06" name="Picture 14" descr="http://www.dinozavrik.ru/media/uploads/novosti/nedelya-porod/storozhevaya_small.jpg">
            <a:extLst>
              <a:ext uri="{FF2B5EF4-FFF2-40B4-BE49-F238E27FC236}">
                <a16:creationId xmlns:a16="http://schemas.microsoft.com/office/drawing/2014/main" id="{9CB14AF8-443F-4169-9396-D340AD69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714884"/>
            <a:ext cx="2857500" cy="1905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EFFDAD-D7A3-4482-93B9-78F3062385F2}"/>
              </a:ext>
            </a:extLst>
          </p:cNvPr>
          <p:cNvSpPr/>
          <p:nvPr/>
        </p:nvSpPr>
        <p:spPr>
          <a:xfrm>
            <a:off x="-1285875" y="2857500"/>
            <a:ext cx="10144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4800" b="1" kern="0" dirty="0">
                <a:solidFill>
                  <a:srgbClr val="996600"/>
                </a:solidFill>
                <a:latin typeface="Arial"/>
              </a:rPr>
              <a:t>        Собаки - кинозвёзды</a:t>
            </a:r>
          </a:p>
        </p:txBody>
      </p:sp>
      <p:pic>
        <p:nvPicPr>
          <p:cNvPr id="6" name="Picture 11" descr="зв экр5">
            <a:extLst>
              <a:ext uri="{FF2B5EF4-FFF2-40B4-BE49-F238E27FC236}">
                <a16:creationId xmlns:a16="http://schemas.microsoft.com/office/drawing/2014/main" id="{88714FC4-A645-4C6A-8851-4D6E507C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3632200" cy="27257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зв экр3">
            <a:extLst>
              <a:ext uri="{FF2B5EF4-FFF2-40B4-BE49-F238E27FC236}">
                <a16:creationId xmlns:a16="http://schemas.microsoft.com/office/drawing/2014/main" id="{77D6F268-E5A3-4790-A85E-8FA6F770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643313"/>
            <a:ext cx="3633787" cy="27257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зв экр6">
            <a:extLst>
              <a:ext uri="{FF2B5EF4-FFF2-40B4-BE49-F238E27FC236}">
                <a16:creationId xmlns:a16="http://schemas.microsoft.com/office/drawing/2014/main" id="{D1B7C229-513D-4631-867D-45A8298C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643313"/>
            <a:ext cx="3632200" cy="27257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зв экр">
            <a:extLst>
              <a:ext uri="{FF2B5EF4-FFF2-40B4-BE49-F238E27FC236}">
                <a16:creationId xmlns:a16="http://schemas.microsoft.com/office/drawing/2014/main" id="{5D4C7D96-C819-4689-8B9A-41EFA983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3644900" cy="2754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6403A0-C740-4ADA-8A09-6BAF7685D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85725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Назовите  кличку  этой  собаки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BEFB3F-FCBE-4AA8-826E-044A6857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8697913" cy="43926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/>
              <a:t> </a:t>
            </a:r>
          </a:p>
        </p:txBody>
      </p:sp>
      <p:pic>
        <p:nvPicPr>
          <p:cNvPr id="6" name="Picture 8" descr="бетховен">
            <a:extLst>
              <a:ext uri="{FF2B5EF4-FFF2-40B4-BE49-F238E27FC236}">
                <a16:creationId xmlns:a16="http://schemas.microsoft.com/office/drawing/2014/main" id="{CCD72ED8-41D9-4CAC-89EE-6CF60CE1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4686300" cy="31432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бетховен4">
            <a:extLst>
              <a:ext uri="{FF2B5EF4-FFF2-40B4-BE49-F238E27FC236}">
                <a16:creationId xmlns:a16="http://schemas.microsoft.com/office/drawing/2014/main" id="{1C3DCE72-86DE-47FE-9666-C639DA62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500438"/>
            <a:ext cx="4786313" cy="300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7ECA6D0D-D167-44BF-A547-6D31CBF3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996600"/>
                </a:solidFill>
              </a:rPr>
              <a:t>Это  пёс  …</a:t>
            </a:r>
          </a:p>
        </p:txBody>
      </p:sp>
      <p:pic>
        <p:nvPicPr>
          <p:cNvPr id="5" name="Picture 7" descr="зв экр1">
            <a:extLst>
              <a:ext uri="{FF2B5EF4-FFF2-40B4-BE49-F238E27FC236}">
                <a16:creationId xmlns:a16="http://schemas.microsoft.com/office/drawing/2014/main" id="{15CC1FDE-4577-48C1-A138-F64B3C5E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896100" cy="5181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569085C-064C-4BD6-9EBB-A302FA7A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996600"/>
                </a:solidFill>
              </a:rPr>
              <a:t>Как зовут  героя  этого  мультфильма?</a:t>
            </a:r>
          </a:p>
        </p:txBody>
      </p:sp>
      <p:pic>
        <p:nvPicPr>
          <p:cNvPr id="5" name="Picture 12" descr="скуби ду">
            <a:extLst>
              <a:ext uri="{FF2B5EF4-FFF2-40B4-BE49-F238E27FC236}">
                <a16:creationId xmlns:a16="http://schemas.microsoft.com/office/drawing/2014/main" id="{5602B672-149E-4C32-82AB-818414E5D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38" y="1500188"/>
            <a:ext cx="3571875" cy="2928937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4" descr="скуби ду2">
            <a:extLst>
              <a:ext uri="{FF2B5EF4-FFF2-40B4-BE49-F238E27FC236}">
                <a16:creationId xmlns:a16="http://schemas.microsoft.com/office/drawing/2014/main" id="{12B402C0-BACD-483F-BD84-01D31CC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3819525" cy="2857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5" descr="скуби ду4">
            <a:extLst>
              <a:ext uri="{FF2B5EF4-FFF2-40B4-BE49-F238E27FC236}">
                <a16:creationId xmlns:a16="http://schemas.microsoft.com/office/drawing/2014/main" id="{1DB734A3-C203-4B86-867C-B7A4D525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917950"/>
            <a:ext cx="3848100" cy="29400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B67478B2-803E-4B66-A477-3DD009CA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996600"/>
                </a:solidFill>
              </a:rPr>
              <a:t>Собаку из этой сказки зовут…</a:t>
            </a:r>
          </a:p>
        </p:txBody>
      </p:sp>
      <p:pic>
        <p:nvPicPr>
          <p:cNvPr id="5" name="Picture 5" descr="кинозвезда2">
            <a:extLst>
              <a:ext uri="{FF2B5EF4-FFF2-40B4-BE49-F238E27FC236}">
                <a16:creationId xmlns:a16="http://schemas.microsoft.com/office/drawing/2014/main" id="{8298D3CB-EFF7-4BD8-BC8A-F770B962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14500"/>
            <a:ext cx="7429500" cy="4572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пудель1">
            <a:extLst>
              <a:ext uri="{FF2B5EF4-FFF2-40B4-BE49-F238E27FC236}">
                <a16:creationId xmlns:a16="http://schemas.microsoft.com/office/drawing/2014/main" id="{73FEFF5E-98A5-4511-B717-8527CBA85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1714500"/>
            <a:ext cx="1643063" cy="2214563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891940BE-AD5B-489F-A278-B4AF3E8C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>
                <a:solidFill>
                  <a:srgbClr val="996600"/>
                </a:solidFill>
              </a:rPr>
              <a:t>Ньюфаундленд</a:t>
            </a:r>
          </a:p>
        </p:txBody>
      </p:sp>
      <p:pic>
        <p:nvPicPr>
          <p:cNvPr id="5" name="Picture 7" descr="ньюфаундленд1">
            <a:extLst>
              <a:ext uri="{FF2B5EF4-FFF2-40B4-BE49-F238E27FC236}">
                <a16:creationId xmlns:a16="http://schemas.microsoft.com/office/drawing/2014/main" id="{A089139A-C4F5-4A2F-9DCA-C54E0950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584950" cy="493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71DE2A0-0BE5-4ECA-B5FB-84010B3C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>
                <a:solidFill>
                  <a:srgbClr val="996600"/>
                </a:solidFill>
              </a:rPr>
              <a:t>Конкурс «Самый  внимательный»</a:t>
            </a:r>
          </a:p>
        </p:txBody>
      </p:sp>
      <p:pic>
        <p:nvPicPr>
          <p:cNvPr id="4" name="Picture 8" descr="10 собачек">
            <a:extLst>
              <a:ext uri="{FF2B5EF4-FFF2-40B4-BE49-F238E27FC236}">
                <a16:creationId xmlns:a16="http://schemas.microsoft.com/office/drawing/2014/main" id="{E98E7412-DD30-42C2-80B9-80ABCCAB3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7215188" cy="45005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EA7CA44F-61B0-43D4-8C57-88EFD933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>
                <a:solidFill>
                  <a:srgbClr val="996600"/>
                </a:solidFill>
              </a:rPr>
              <a:t>Сенбернар</a:t>
            </a:r>
          </a:p>
        </p:txBody>
      </p:sp>
      <p:pic>
        <p:nvPicPr>
          <p:cNvPr id="5" name="Picture 7" descr="сенбернар2">
            <a:extLst>
              <a:ext uri="{FF2B5EF4-FFF2-40B4-BE49-F238E27FC236}">
                <a16:creationId xmlns:a16="http://schemas.microsoft.com/office/drawing/2014/main" id="{92898FAC-C317-428F-8129-9C6F87460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04" y="1428736"/>
            <a:ext cx="6034617" cy="4525963"/>
          </a:xfr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58C904C-53FD-4E99-9B10-D907400F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996600"/>
                </a:solidFill>
              </a:rPr>
              <a:t>Памятник  Барри</a:t>
            </a:r>
          </a:p>
        </p:txBody>
      </p:sp>
      <p:pic>
        <p:nvPicPr>
          <p:cNvPr id="6" name="Picture 7" descr="барри1">
            <a:extLst>
              <a:ext uri="{FF2B5EF4-FFF2-40B4-BE49-F238E27FC236}">
                <a16:creationId xmlns:a16="http://schemas.microsoft.com/office/drawing/2014/main" id="{ED7466C3-6EA8-4840-9B52-3654BE073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571625"/>
            <a:ext cx="4357687" cy="4954588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43FA33-EF5F-4047-99B1-6CDB4427FD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921625" cy="2143125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A50021"/>
                </a:solidFill>
              </a:rPr>
              <a:t>Наши  друзья  -  СОБАКИ</a:t>
            </a:r>
          </a:p>
        </p:txBody>
      </p:sp>
      <p:pic>
        <p:nvPicPr>
          <p:cNvPr id="5" name="Picture 4" descr="собачка">
            <a:extLst>
              <a:ext uri="{FF2B5EF4-FFF2-40B4-BE49-F238E27FC236}">
                <a16:creationId xmlns:a16="http://schemas.microsoft.com/office/drawing/2014/main" id="{17006C30-1801-445A-A7D8-ED88892A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800105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амятник верному">
            <a:extLst>
              <a:ext uri="{FF2B5EF4-FFF2-40B4-BE49-F238E27FC236}">
                <a16:creationId xmlns:a16="http://schemas.microsoft.com/office/drawing/2014/main" id="{BEF16A31-722A-41DF-B70D-3C467DD66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25" y="785813"/>
            <a:ext cx="5286375" cy="6072187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6BFAC4EA-086A-44B7-BB14-A0963AF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250" y="285750"/>
            <a:ext cx="11358563" cy="1143000"/>
          </a:xfrm>
        </p:spPr>
        <p:txBody>
          <a:bodyPr/>
          <a:lstStyle/>
          <a:p>
            <a:pPr eaLnBrk="1" hangingPunct="1"/>
            <a:r>
              <a:rPr lang="ru-RU" altLang="ru-RU" sz="5400">
                <a:solidFill>
                  <a:srgbClr val="996600"/>
                </a:solidFill>
              </a:rPr>
              <a:t>Памятник  верному псу  в </a:t>
            </a:r>
            <a:br>
              <a:rPr lang="ru-RU" altLang="ru-RU" sz="5400">
                <a:solidFill>
                  <a:srgbClr val="996600"/>
                </a:solidFill>
              </a:rPr>
            </a:br>
            <a:r>
              <a:rPr lang="ru-RU" altLang="ru-RU" sz="5400">
                <a:solidFill>
                  <a:srgbClr val="996600"/>
                </a:solidFill>
              </a:rPr>
              <a:t> г. Тольятти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A25EBCE7-7C64-40CC-9713-4F6251D7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996600"/>
                </a:solidFill>
              </a:rPr>
              <a:t>Спасибо за внимание !</a:t>
            </a:r>
          </a:p>
        </p:txBody>
      </p:sp>
      <p:pic>
        <p:nvPicPr>
          <p:cNvPr id="6" name="Picture 5" descr="соб и чел">
            <a:extLst>
              <a:ext uri="{FF2B5EF4-FFF2-40B4-BE49-F238E27FC236}">
                <a16:creationId xmlns:a16="http://schemas.microsoft.com/office/drawing/2014/main" id="{8FE6E17F-2813-4CFB-9493-708426499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00188"/>
            <a:ext cx="7643812" cy="5000625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F121C0-A174-4A70-AB95-21465C508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714625"/>
            <a:ext cx="7859713" cy="1071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800" b="1">
                <a:solidFill>
                  <a:srgbClr val="996600"/>
                </a:solidFill>
              </a:rPr>
              <a:t>Они  такие  разные …</a:t>
            </a:r>
          </a:p>
        </p:txBody>
      </p:sp>
      <p:pic>
        <p:nvPicPr>
          <p:cNvPr id="4" name="Picture 12" descr="соб">
            <a:extLst>
              <a:ext uri="{FF2B5EF4-FFF2-40B4-BE49-F238E27FC236}">
                <a16:creationId xmlns:a16="http://schemas.microsoft.com/office/drawing/2014/main" id="{C3C9F27F-0FA7-4BEB-98E1-F1CD2A89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125663" cy="2227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3" descr="соб">
            <a:extLst>
              <a:ext uri="{FF2B5EF4-FFF2-40B4-BE49-F238E27FC236}">
                <a16:creationId xmlns:a16="http://schemas.microsoft.com/office/drawing/2014/main" id="{48B7B8DC-5C9C-4214-9632-FC844D62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9297">
            <a:off x="3025472" y="492382"/>
            <a:ext cx="2611438" cy="219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4" descr="разные собаки2">
            <a:extLst>
              <a:ext uri="{FF2B5EF4-FFF2-40B4-BE49-F238E27FC236}">
                <a16:creationId xmlns:a16="http://schemas.microsoft.com/office/drawing/2014/main" id="{A8575304-071F-46F7-9B26-AD1233BF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871788" cy="215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5" descr="разные собаки3">
            <a:extLst>
              <a:ext uri="{FF2B5EF4-FFF2-40B4-BE49-F238E27FC236}">
                <a16:creationId xmlns:a16="http://schemas.microsoft.com/office/drawing/2014/main" id="{0ECC9C76-2DF8-415A-85E9-B6E68634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1946275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6" descr="разные собаки1">
            <a:extLst>
              <a:ext uri="{FF2B5EF4-FFF2-40B4-BE49-F238E27FC236}">
                <a16:creationId xmlns:a16="http://schemas.microsoft.com/office/drawing/2014/main" id="{C549A1B0-F37B-4E73-A580-2F7CAEF3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402">
            <a:off x="3787943" y="3692966"/>
            <a:ext cx="1957388" cy="282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17" descr="разные собаки6">
            <a:extLst>
              <a:ext uri="{FF2B5EF4-FFF2-40B4-BE49-F238E27FC236}">
                <a16:creationId xmlns:a16="http://schemas.microsoft.com/office/drawing/2014/main" id="{42622A25-3F95-40B4-8096-578465CC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6340">
            <a:off x="6789869" y="3634902"/>
            <a:ext cx="1871662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8FB8D37-0FED-4132-99F1-F8BE7FDAC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solidFill>
                  <a:srgbClr val="800000"/>
                </a:solidFill>
              </a:rPr>
              <a:t>Предок  собаки - волк</a:t>
            </a:r>
          </a:p>
        </p:txBody>
      </p:sp>
      <p:pic>
        <p:nvPicPr>
          <p:cNvPr id="5132" name="Picture 12" descr="http://img1.liveinternet.ru/images/attach/c/4/81/19/81019663_large_18.jpg">
            <a:extLst>
              <a:ext uri="{FF2B5EF4-FFF2-40B4-BE49-F238E27FC236}">
                <a16:creationId xmlns:a16="http://schemas.microsoft.com/office/drawing/2014/main" id="{1E0537CA-D6E0-4F55-BFE3-8B209ADD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500858" cy="521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05EC91-237B-46F8-B4A1-BB2E26893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57188" y="142875"/>
            <a:ext cx="10001251" cy="785813"/>
          </a:xfrm>
        </p:spPr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800000"/>
                </a:solidFill>
              </a:rPr>
              <a:t>Древние изображения собак</a:t>
            </a:r>
          </a:p>
        </p:txBody>
      </p:sp>
      <p:pic>
        <p:nvPicPr>
          <p:cNvPr id="4" name="Picture 16" descr="древ изоб собак1 н">
            <a:extLst>
              <a:ext uri="{FF2B5EF4-FFF2-40B4-BE49-F238E27FC236}">
                <a16:creationId xmlns:a16="http://schemas.microsoft.com/office/drawing/2014/main" id="{D3DBB729-6212-4728-B6CD-7012562D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105275" cy="285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7" descr="собака в живописи древнего египта">
            <a:extLst>
              <a:ext uri="{FF2B5EF4-FFF2-40B4-BE49-F238E27FC236}">
                <a16:creationId xmlns:a16="http://schemas.microsoft.com/office/drawing/2014/main" id="{D16A1D62-5DC3-4ACA-9064-6806BA9C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142984"/>
            <a:ext cx="238442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8" descr="древ изоб собак2">
            <a:extLst>
              <a:ext uri="{FF2B5EF4-FFF2-40B4-BE49-F238E27FC236}">
                <a16:creationId xmlns:a16="http://schemas.microsoft.com/office/drawing/2014/main" id="{92008AE6-4D7B-4EA1-95FD-0F48C5F6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4103688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9" descr="наскальный рисунок">
            <a:extLst>
              <a:ext uri="{FF2B5EF4-FFF2-40B4-BE49-F238E27FC236}">
                <a16:creationId xmlns:a16="http://schemas.microsoft.com/office/drawing/2014/main" id="{A2A279E5-84D4-4BBC-B94C-9129BBFF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00570"/>
            <a:ext cx="3214711" cy="215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B2090D9-36F8-4F0A-A58D-A292F417B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4800" b="1">
                <a:solidFill>
                  <a:srgbClr val="800000"/>
                </a:solidFill>
              </a:rPr>
              <a:t>Охотничьи  собаки</a:t>
            </a:r>
          </a:p>
        </p:txBody>
      </p:sp>
      <p:pic>
        <p:nvPicPr>
          <p:cNvPr id="7173" name="Picture 5" descr="http://dn.vtomske.ru/ona/big/1580_n83bbba8.jpg">
            <a:extLst>
              <a:ext uri="{FF2B5EF4-FFF2-40B4-BE49-F238E27FC236}">
                <a16:creationId xmlns:a16="http://schemas.microsoft.com/office/drawing/2014/main" id="{00E87929-8502-48CF-BFDD-E6EF1A81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5" name="Picture 7" descr="http://upload.wikimedia.org/wikipedia/commons/thumb/c/ce/Siberian_Husky_blue_eyes_Flickr.jpg/220px-Siberian_Husky_blue_eyes_Flickr.jpg">
            <a:extLst>
              <a:ext uri="{FF2B5EF4-FFF2-40B4-BE49-F238E27FC236}">
                <a16:creationId xmlns:a16="http://schemas.microsoft.com/office/drawing/2014/main" id="{082B5306-BD47-4E8B-8E11-D45F458C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429000"/>
            <a:ext cx="242889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7" name="Picture 9" descr="http://im2-tub-ru.yandex.net/i?id=456513439-21-72">
            <a:extLst>
              <a:ext uri="{FF2B5EF4-FFF2-40B4-BE49-F238E27FC236}">
                <a16:creationId xmlns:a16="http://schemas.microsoft.com/office/drawing/2014/main" id="{BB24811B-D9CF-435A-BB36-60DD03D3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228601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9" name="Picture 11" descr="http://www.psii.estranky.cz/img/picture/190/afghan_bloom_xl.jpg">
            <a:extLst>
              <a:ext uri="{FF2B5EF4-FFF2-40B4-BE49-F238E27FC236}">
                <a16:creationId xmlns:a16="http://schemas.microsoft.com/office/drawing/2014/main" id="{D089AA84-ADD7-4948-94CE-CA170EF9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2286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14A27B-143B-414A-ADEE-77C31E0B2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800000"/>
                </a:solidFill>
              </a:rPr>
              <a:t>Овчарки</a:t>
            </a:r>
            <a:endParaRPr lang="ru-RU" altLang="ru-RU" sz="5400" b="1">
              <a:solidFill>
                <a:srgbClr val="800000"/>
              </a:solidFill>
            </a:endParaRPr>
          </a:p>
        </p:txBody>
      </p:sp>
      <p:pic>
        <p:nvPicPr>
          <p:cNvPr id="8197" name="Picture 5" descr="http://dog-pitomec.moy.su/_ph/2/2/633500683.jpg">
            <a:extLst>
              <a:ext uri="{FF2B5EF4-FFF2-40B4-BE49-F238E27FC236}">
                <a16:creationId xmlns:a16="http://schemas.microsoft.com/office/drawing/2014/main" id="{8CF9B2A8-91FC-4E94-941A-CC9C7CA4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4762500" cy="36671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 descr="http://s15.radikal.ru/i188/0909/1a/f2c302c6440b.jpg">
            <a:extLst>
              <a:ext uri="{FF2B5EF4-FFF2-40B4-BE49-F238E27FC236}">
                <a16:creationId xmlns:a16="http://schemas.microsoft.com/office/drawing/2014/main" id="{655A1635-9443-4F90-810A-EB2D1562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3250"/>
            <a:ext cx="4286250" cy="34099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AA9C6D-F662-4FB8-A282-C2D2DF506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800000"/>
                </a:solidFill>
              </a:rPr>
              <a:t>Овчарки</a:t>
            </a:r>
            <a:endParaRPr lang="ru-RU" altLang="ru-RU" sz="5400" b="1">
              <a:solidFill>
                <a:srgbClr val="800000"/>
              </a:solidFill>
            </a:endParaRPr>
          </a:p>
        </p:txBody>
      </p:sp>
      <p:pic>
        <p:nvPicPr>
          <p:cNvPr id="6" name="Picture 8" descr="немец">
            <a:extLst>
              <a:ext uri="{FF2B5EF4-FFF2-40B4-BE49-F238E27FC236}">
                <a16:creationId xmlns:a16="http://schemas.microsoft.com/office/drawing/2014/main" id="{72C95FE2-DCDF-4E19-8FFF-EFA455F2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3784600" cy="50466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4" name="Picture 2" descr="http://dogkatalog.ru/sobaki/bergamskaya-ovcharka.jpg">
            <a:extLst>
              <a:ext uri="{FF2B5EF4-FFF2-40B4-BE49-F238E27FC236}">
                <a16:creationId xmlns:a16="http://schemas.microsoft.com/office/drawing/2014/main" id="{5EA78DDF-D631-4EAD-9E3F-4D5A403A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28688"/>
            <a:ext cx="4086225" cy="2857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 descr="http://www.dinozavrik.ru/media/uploads/novosti/nedelya-porod/belay_small.jpg">
            <a:extLst>
              <a:ext uri="{FF2B5EF4-FFF2-40B4-BE49-F238E27FC236}">
                <a16:creationId xmlns:a16="http://schemas.microsoft.com/office/drawing/2014/main" id="{EFDB64B1-C66F-466B-A278-A6DD6F30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38"/>
            <a:ext cx="4071937" cy="2500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2F89D9-4B9E-417C-BFC1-93AD722CC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800000"/>
                </a:solidFill>
              </a:rPr>
              <a:t>Немецкая  овчарка</a:t>
            </a:r>
            <a:endParaRPr lang="ru-RU" altLang="ru-RU" sz="5400" b="1">
              <a:solidFill>
                <a:srgbClr val="800000"/>
              </a:solidFill>
            </a:endParaRPr>
          </a:p>
        </p:txBody>
      </p:sp>
      <p:pic>
        <p:nvPicPr>
          <p:cNvPr id="6" name="Picture 8" descr="немец">
            <a:extLst>
              <a:ext uri="{FF2B5EF4-FFF2-40B4-BE49-F238E27FC236}">
                <a16:creationId xmlns:a16="http://schemas.microsoft.com/office/drawing/2014/main" id="{D25E36AC-C7F6-462C-A451-18D8F5FF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071563"/>
            <a:ext cx="4429125" cy="5643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Оформление по умолчанию</vt:lpstr>
      <vt:lpstr>Презентация PowerPoint</vt:lpstr>
      <vt:lpstr>Наши  друзья  -  СОБАКИ</vt:lpstr>
      <vt:lpstr>Презентация PowerPoint</vt:lpstr>
      <vt:lpstr>Предок  собаки - волк</vt:lpstr>
      <vt:lpstr>Древние изображения собак</vt:lpstr>
      <vt:lpstr>Охотничьи  собаки</vt:lpstr>
      <vt:lpstr>Овчарки</vt:lpstr>
      <vt:lpstr>Овчарки</vt:lpstr>
      <vt:lpstr>Немецкая  овчарка</vt:lpstr>
      <vt:lpstr>Сторожевые собаки</vt:lpstr>
      <vt:lpstr>Презентация PowerPoint</vt:lpstr>
      <vt:lpstr>Назовите  кличку  этой  собаки</vt:lpstr>
      <vt:lpstr>Это  пёс  …</vt:lpstr>
      <vt:lpstr>Как зовут  героя  этого  мультфильма?</vt:lpstr>
      <vt:lpstr>Собаку из этой сказки зовут…</vt:lpstr>
      <vt:lpstr>Ньюфаундленд</vt:lpstr>
      <vt:lpstr>Конкурс «Самый  внимательный»</vt:lpstr>
      <vt:lpstr>Сенбернар</vt:lpstr>
      <vt:lpstr>Памятник  Барри</vt:lpstr>
      <vt:lpstr>Памятник  верному псу  в   г. Тольятти</vt:lpstr>
      <vt:lpstr>Спасибо за внимание 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Елена</cp:lastModifiedBy>
  <cp:revision>82</cp:revision>
  <dcterms:created xsi:type="dcterms:W3CDTF">2010-09-03T06:02:56Z</dcterms:created>
  <dcterms:modified xsi:type="dcterms:W3CDTF">2017-09-10T11:51:14Z</dcterms:modified>
</cp:coreProperties>
</file>