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D2D"/>
    <a:srgbClr val="ED9513"/>
    <a:srgbClr val="6600CC"/>
    <a:srgbClr val="FF9900"/>
    <a:srgbClr val="FFFF00"/>
    <a:srgbClr val="CCFFCC"/>
    <a:srgbClr val="CC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730" autoAdjust="0"/>
  </p:normalViewPr>
  <p:slideViewPr>
    <p:cSldViewPr>
      <p:cViewPr varScale="1">
        <p:scale>
          <a:sx n="98" d="100"/>
          <a:sy n="98" d="100"/>
        </p:scale>
        <p:origin x="-2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9EFD-6EBF-4733-BC29-5454A3BC859B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5F12-7623-498F-AEF6-F949DFC46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1749-7BFF-43DA-B8F3-01AD436C2681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CFAA7-28F7-47C8-8740-8D5834B3F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363F1-98A8-4127-94E2-AB58DA3BADEE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AE27-17F1-4057-9DCE-C1F4D9F32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045A-E7C1-413C-B10C-EFADDFAFA163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2819-A902-47D1-987D-8A6CC4D4F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98CB-3CB9-4B07-A0DD-D1F9BAF29563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AF9B-6360-477D-97C0-99FE36063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A737-6D81-4CFF-92F3-4859D0311035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CDB9-07D5-452A-84E2-25444B369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7796-9FB4-4DA8-8B41-FE67AE043F90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B6D7-C2D6-42E7-95C5-E422851BC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D186-211E-429E-8D89-BDB514A451F4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1C539-71F9-4F20-BDB9-EFC4B28B4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BAF3-F5BF-4335-A101-AE52BE531B76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260D-AD4F-4FE7-8F59-6BD0C3B3E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E6F9-C0C4-4F52-92B6-36139417A4D7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7AB2-F8E7-4184-9002-99655E43A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E7A09-53CD-49B5-B878-314465C0FB86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B146-2C1A-4D69-A942-46CAF9F69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9ED28E-3ECF-43BB-BCA0-E49465298A07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9FDF95-8593-4AE7-82A2-AB9D46A6A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jpe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" Type="http://schemas.openxmlformats.org/officeDocument/2006/relationships/image" Target="../media/image94.png"/><Relationship Id="rId21" Type="http://schemas.openxmlformats.org/officeDocument/2006/relationships/image" Target="../media/image111.png"/><Relationship Id="rId7" Type="http://schemas.openxmlformats.org/officeDocument/2006/relationships/image" Target="../media/image98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2" Type="http://schemas.openxmlformats.org/officeDocument/2006/relationships/image" Target="../media/image93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29" Type="http://schemas.openxmlformats.org/officeDocument/2006/relationships/image" Target="../media/image1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24" Type="http://schemas.openxmlformats.org/officeDocument/2006/relationships/image" Target="../media/image114.png"/><Relationship Id="rId5" Type="http://schemas.openxmlformats.org/officeDocument/2006/relationships/image" Target="../media/image96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118.jpeg"/><Relationship Id="rId10" Type="http://schemas.openxmlformats.org/officeDocument/2006/relationships/image" Target="../media/image81.png"/><Relationship Id="rId19" Type="http://schemas.openxmlformats.org/officeDocument/2006/relationships/image" Target="../media/image109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18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jpe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271"/>
          <p:cNvGrpSpPr>
            <a:grpSpLocks/>
          </p:cNvGrpSpPr>
          <p:nvPr/>
        </p:nvGrpSpPr>
        <p:grpSpPr bwMode="auto">
          <a:xfrm>
            <a:off x="1763713" y="-242888"/>
            <a:ext cx="7143750" cy="7504113"/>
            <a:chOff x="2000200" y="357166"/>
            <a:chExt cx="7143800" cy="7504670"/>
          </a:xfrm>
        </p:grpSpPr>
        <p:sp>
          <p:nvSpPr>
            <p:cNvPr id="86" name="Полилиния 85"/>
            <p:cNvSpPr/>
            <p:nvPr/>
          </p:nvSpPr>
          <p:spPr>
            <a:xfrm rot="19697534">
              <a:off x="2844756" y="2748119"/>
              <a:ext cx="2597168" cy="5113717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2454247 w 2454247"/>
                <a:gd name="connsiteY0" fmla="*/ 5465379 h 5465379"/>
                <a:gd name="connsiteX1" fmla="*/ 814633 w 2454247"/>
                <a:gd name="connsiteY1" fmla="*/ 0 h 5465379"/>
                <a:gd name="connsiteX2" fmla="*/ 1552296 w 2454247"/>
                <a:gd name="connsiteY2" fmla="*/ 4985064 h 5465379"/>
                <a:gd name="connsiteX3" fmla="*/ 2454247 w 2454247"/>
                <a:gd name="connsiteY3" fmla="*/ 5465379 h 5465379"/>
                <a:gd name="connsiteX0" fmla="*/ 1819550 w 1819549"/>
                <a:gd name="connsiteY0" fmla="*/ 5113141 h 5113141"/>
                <a:gd name="connsiteX1" fmla="*/ 878961 w 1819549"/>
                <a:gd name="connsiteY1" fmla="*/ 0 h 5113141"/>
                <a:gd name="connsiteX2" fmla="*/ 1616624 w 1819549"/>
                <a:gd name="connsiteY2" fmla="*/ 4985064 h 5113141"/>
                <a:gd name="connsiteX3" fmla="*/ 1819550 w 1819549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  <a:gd name="connsiteX0" fmla="*/ 1755932 w 1805883"/>
                <a:gd name="connsiteY0" fmla="*/ 5113141 h 5113141"/>
                <a:gd name="connsiteX1" fmla="*/ 815343 w 1805883"/>
                <a:gd name="connsiteY1" fmla="*/ 0 h 5113141"/>
                <a:gd name="connsiteX2" fmla="*/ 1553006 w 1805883"/>
                <a:gd name="connsiteY2" fmla="*/ 4985064 h 5113141"/>
                <a:gd name="connsiteX3" fmla="*/ 1755932 w 1805883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932" h="5113141">
                  <a:moveTo>
                    <a:pt x="1755932" y="5113141"/>
                  </a:moveTo>
                  <a:cubicBezTo>
                    <a:pt x="0" y="3027674"/>
                    <a:pt x="1516251" y="300543"/>
                    <a:pt x="815343" y="0"/>
                  </a:cubicBezTo>
                  <a:cubicBezTo>
                    <a:pt x="1624576" y="821184"/>
                    <a:pt x="710" y="3307093"/>
                    <a:pt x="1553006" y="4985064"/>
                  </a:cubicBezTo>
                  <a:lnTo>
                    <a:pt x="1755932" y="511314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6535719" y="1392294"/>
              <a:ext cx="1819288" cy="5466168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50" h="5465379">
                  <a:moveTo>
                    <a:pt x="1819550" y="5465379"/>
                  </a:moveTo>
                  <a:cubicBezTo>
                    <a:pt x="0" y="3487655"/>
                    <a:pt x="1046507" y="337878"/>
                    <a:pt x="179936" y="0"/>
                  </a:cubicBezTo>
                  <a:cubicBezTo>
                    <a:pt x="989169" y="821184"/>
                    <a:pt x="15005" y="3787408"/>
                    <a:pt x="1567301" y="5465379"/>
                  </a:cubicBezTo>
                  <a:lnTo>
                    <a:pt x="1819550" y="5465379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5572100" y="357166"/>
              <a:ext cx="3529037" cy="6494945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405676"/>
                <a:gd name="connsiteY0" fmla="*/ 5990896 h 6001407"/>
                <a:gd name="connsiteX1" fmla="*/ 589582 w 3405676"/>
                <a:gd name="connsiteY1" fmla="*/ 0 h 6001407"/>
                <a:gd name="connsiteX2" fmla="*/ 3248699 w 3405676"/>
                <a:gd name="connsiteY2" fmla="*/ 6001407 h 6001407"/>
                <a:gd name="connsiteX3" fmla="*/ 2796755 w 3405676"/>
                <a:gd name="connsiteY3" fmla="*/ 5990896 h 600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676" h="6001407">
                  <a:moveTo>
                    <a:pt x="2796755" y="5990896"/>
                  </a:moveTo>
                  <a:cubicBezTo>
                    <a:pt x="3405676" y="3800630"/>
                    <a:pt x="0" y="2197979"/>
                    <a:pt x="589582" y="0"/>
                  </a:cubicBezTo>
                  <a:cubicBezTo>
                    <a:pt x="196958" y="2159442"/>
                    <a:pt x="3202637" y="3263233"/>
                    <a:pt x="3248699" y="6001407"/>
                  </a:cubicBezTo>
                  <a:lnTo>
                    <a:pt x="2796755" y="599089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2000200" y="2286122"/>
              <a:ext cx="4802221" cy="4572339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2289" h="4572671">
                  <a:moveTo>
                    <a:pt x="4350345" y="4562160"/>
                  </a:moveTo>
                  <a:cubicBezTo>
                    <a:pt x="4413881" y="2211438"/>
                    <a:pt x="692885" y="3475313"/>
                    <a:pt x="0" y="0"/>
                  </a:cubicBezTo>
                  <a:cubicBezTo>
                    <a:pt x="1360674" y="3445151"/>
                    <a:pt x="4355853" y="1724459"/>
                    <a:pt x="4802289" y="4572671"/>
                  </a:cubicBezTo>
                  <a:lnTo>
                    <a:pt x="4350345" y="456216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pic>
          <p:nvPicPr>
            <p:cNvPr id="13617" name="Группа 7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5394" y="3319090"/>
              <a:ext cx="5785144" cy="413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618" name="Группа 257"/>
            <p:cNvGrpSpPr>
              <a:grpSpLocks/>
            </p:cNvGrpSpPr>
            <p:nvPr/>
          </p:nvGrpSpPr>
          <p:grpSpPr bwMode="auto">
            <a:xfrm>
              <a:off x="4064204" y="3691488"/>
              <a:ext cx="4397884" cy="3214711"/>
              <a:chOff x="4064204" y="3691488"/>
              <a:chExt cx="4397884" cy="3214711"/>
            </a:xfrm>
          </p:grpSpPr>
          <p:sp>
            <p:nvSpPr>
              <p:cNvPr id="171" name="4-конечная звезда 170"/>
              <p:cNvSpPr>
                <a:spLocks noChangeArrowheads="1"/>
              </p:cNvSpPr>
              <p:nvPr/>
            </p:nvSpPr>
            <p:spPr bwMode="auto">
              <a:xfrm rot="2715714">
                <a:off x="4405269" y="5993219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72" name="4-конечная звезда 171"/>
              <p:cNvSpPr>
                <a:spLocks noChangeArrowheads="1"/>
              </p:cNvSpPr>
              <p:nvPr/>
            </p:nvSpPr>
            <p:spPr bwMode="auto">
              <a:xfrm rot="2715714">
                <a:off x="4619583" y="5135905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73" name="4-конечная звезда 172"/>
              <p:cNvSpPr>
                <a:spLocks noChangeArrowheads="1"/>
              </p:cNvSpPr>
              <p:nvPr/>
            </p:nvSpPr>
            <p:spPr bwMode="auto">
              <a:xfrm rot="2715714">
                <a:off x="4762459" y="5921775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74" name="4-конечная звезда 173"/>
              <p:cNvSpPr>
                <a:spLocks noChangeArrowheads="1"/>
              </p:cNvSpPr>
              <p:nvPr/>
            </p:nvSpPr>
            <p:spPr bwMode="auto">
              <a:xfrm rot="2715714">
                <a:off x="5405401" y="5493118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48" name="4-конечная звезда 247"/>
              <p:cNvSpPr>
                <a:spLocks noChangeArrowheads="1"/>
              </p:cNvSpPr>
              <p:nvPr/>
            </p:nvSpPr>
            <p:spPr bwMode="auto">
              <a:xfrm rot="2715714">
                <a:off x="5834029" y="4564362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49" name="4-конечная звезда 248"/>
              <p:cNvSpPr>
                <a:spLocks noChangeArrowheads="1"/>
              </p:cNvSpPr>
              <p:nvPr/>
            </p:nvSpPr>
            <p:spPr bwMode="auto">
              <a:xfrm rot="2715714">
                <a:off x="6834161" y="4993019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50" name="4-конечная звезда 249"/>
              <p:cNvSpPr>
                <a:spLocks noChangeArrowheads="1"/>
              </p:cNvSpPr>
              <p:nvPr/>
            </p:nvSpPr>
            <p:spPr bwMode="auto">
              <a:xfrm rot="2715714">
                <a:off x="6977037" y="5993219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51" name="4-конечная звезда 250"/>
              <p:cNvSpPr>
                <a:spLocks noChangeArrowheads="1"/>
              </p:cNvSpPr>
              <p:nvPr/>
            </p:nvSpPr>
            <p:spPr bwMode="auto">
              <a:xfrm rot="2715714">
                <a:off x="7762855" y="5278791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52" name="4-конечная звезда 251"/>
              <p:cNvSpPr>
                <a:spLocks noChangeArrowheads="1"/>
              </p:cNvSpPr>
              <p:nvPr/>
            </p:nvSpPr>
            <p:spPr bwMode="auto">
              <a:xfrm rot="2715714">
                <a:off x="8048607" y="3707049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53" name="4-конечная звезда 252"/>
              <p:cNvSpPr>
                <a:spLocks noChangeArrowheads="1"/>
              </p:cNvSpPr>
              <p:nvPr/>
            </p:nvSpPr>
            <p:spPr bwMode="auto">
              <a:xfrm rot="2715714">
                <a:off x="6691285" y="6636203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54" name="4-конечная звезда 253"/>
              <p:cNvSpPr>
                <a:spLocks noChangeArrowheads="1"/>
              </p:cNvSpPr>
              <p:nvPr/>
            </p:nvSpPr>
            <p:spPr bwMode="auto">
              <a:xfrm rot="2715714">
                <a:off x="5834029" y="6278990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55" name="4-конечная звезда 254"/>
              <p:cNvSpPr>
                <a:spLocks noChangeArrowheads="1"/>
              </p:cNvSpPr>
              <p:nvPr/>
            </p:nvSpPr>
            <p:spPr bwMode="auto">
              <a:xfrm rot="2715714">
                <a:off x="8191483" y="6064661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56" name="4-конечная звезда 255"/>
              <p:cNvSpPr>
                <a:spLocks noChangeArrowheads="1"/>
              </p:cNvSpPr>
              <p:nvPr/>
            </p:nvSpPr>
            <p:spPr bwMode="auto">
              <a:xfrm rot="2715714">
                <a:off x="7262789" y="5778890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57" name="4-конечная звезда 256"/>
              <p:cNvSpPr>
                <a:spLocks noChangeArrowheads="1"/>
              </p:cNvSpPr>
              <p:nvPr/>
            </p:nvSpPr>
            <p:spPr bwMode="auto">
              <a:xfrm rot="2715714">
                <a:off x="4048079" y="6636203"/>
                <a:ext cx="285771" cy="254002"/>
              </a:xfrm>
              <a:prstGeom prst="star4">
                <a:avLst>
                  <a:gd name="adj" fmla="val 622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13314" name="Группа 102"/>
          <p:cNvGrpSpPr>
            <a:grpSpLocks/>
          </p:cNvGrpSpPr>
          <p:nvPr/>
        </p:nvGrpSpPr>
        <p:grpSpPr bwMode="auto">
          <a:xfrm>
            <a:off x="7215188" y="3071813"/>
            <a:ext cx="179387" cy="179387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452" y="4714992"/>
              <a:ext cx="143553" cy="141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15" name="Группа 337"/>
          <p:cNvGrpSpPr>
            <a:grpSpLocks/>
          </p:cNvGrpSpPr>
          <p:nvPr/>
        </p:nvGrpSpPr>
        <p:grpSpPr bwMode="auto">
          <a:xfrm>
            <a:off x="2286000" y="1428750"/>
            <a:ext cx="6858000" cy="5429250"/>
            <a:chOff x="2285984" y="1428736"/>
            <a:chExt cx="6858016" cy="5429264"/>
          </a:xfrm>
        </p:grpSpPr>
        <p:grpSp>
          <p:nvGrpSpPr>
            <p:cNvPr id="13529" name="Группа 106"/>
            <p:cNvGrpSpPr>
              <a:grpSpLocks/>
            </p:cNvGrpSpPr>
            <p:nvPr/>
          </p:nvGrpSpPr>
          <p:grpSpPr bwMode="auto">
            <a:xfrm>
              <a:off x="6000760" y="1785926"/>
              <a:ext cx="311951" cy="314332"/>
              <a:chOff x="1059633" y="4631541"/>
              <a:chExt cx="311951" cy="314332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1059616" y="4631540"/>
                <a:ext cx="312739" cy="314326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1107241" y="4675990"/>
                <a:ext cx="214314" cy="214313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1143754" y="4714090"/>
                <a:ext cx="142875" cy="1428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530" name="Группа 122"/>
            <p:cNvGrpSpPr>
              <a:grpSpLocks/>
            </p:cNvGrpSpPr>
            <p:nvPr/>
          </p:nvGrpSpPr>
          <p:grpSpPr bwMode="auto">
            <a:xfrm>
              <a:off x="6715140" y="2357430"/>
              <a:ext cx="216000" cy="216000"/>
              <a:chOff x="1059633" y="4631541"/>
              <a:chExt cx="311951" cy="314332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1059603" y="4631535"/>
                <a:ext cx="311808" cy="314188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1107750" y="4677739"/>
                <a:ext cx="213221" cy="212539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1142140" y="4714703"/>
                <a:ext cx="144441" cy="14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531" name="Группа 319"/>
            <p:cNvGrpSpPr>
              <a:grpSpLocks/>
            </p:cNvGrpSpPr>
            <p:nvPr/>
          </p:nvGrpSpPr>
          <p:grpSpPr bwMode="auto">
            <a:xfrm>
              <a:off x="2285984" y="2714620"/>
              <a:ext cx="6858016" cy="4143380"/>
              <a:chOff x="2285984" y="2714620"/>
              <a:chExt cx="6858016" cy="4143380"/>
            </a:xfrm>
          </p:grpSpPr>
          <p:grpSp>
            <p:nvGrpSpPr>
              <p:cNvPr id="13540" name="Группа 89"/>
              <p:cNvGrpSpPr>
                <a:grpSpLocks/>
              </p:cNvGrpSpPr>
              <p:nvPr/>
            </p:nvGrpSpPr>
            <p:grpSpPr bwMode="auto">
              <a:xfrm>
                <a:off x="4071934" y="5286388"/>
                <a:ext cx="216000" cy="216000"/>
                <a:chOff x="1059633" y="4631541"/>
                <a:chExt cx="311951" cy="314332"/>
              </a:xfrm>
            </p:grpSpPr>
            <p:sp>
              <p:nvSpPr>
                <p:cNvPr id="89" name="Овал 88"/>
                <p:cNvSpPr/>
                <p:nvPr/>
              </p:nvSpPr>
              <p:spPr>
                <a:xfrm>
                  <a:off x="1059621" y="4631516"/>
                  <a:ext cx="311808" cy="314188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1107768" y="4677720"/>
                  <a:ext cx="213222" cy="212539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1142159" y="4714684"/>
                  <a:ext cx="144440" cy="1432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41" name="Группа 90"/>
              <p:cNvGrpSpPr>
                <a:grpSpLocks/>
              </p:cNvGrpSpPr>
              <p:nvPr/>
            </p:nvGrpSpPr>
            <p:grpSpPr bwMode="auto">
              <a:xfrm>
                <a:off x="3000364" y="3571876"/>
                <a:ext cx="311951" cy="314332"/>
                <a:chOff x="1059633" y="4631541"/>
                <a:chExt cx="311951" cy="314332"/>
              </a:xfrm>
            </p:grpSpPr>
            <p:sp>
              <p:nvSpPr>
                <p:cNvPr id="92" name="Овал 91"/>
                <p:cNvSpPr/>
                <p:nvPr/>
              </p:nvSpPr>
              <p:spPr>
                <a:xfrm>
                  <a:off x="1059630" y="4631531"/>
                  <a:ext cx="312739" cy="314326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1107255" y="4675981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4" name="Овал 93"/>
                <p:cNvSpPr/>
                <p:nvPr/>
              </p:nvSpPr>
              <p:spPr>
                <a:xfrm>
                  <a:off x="1143768" y="4714081"/>
                  <a:ext cx="142875" cy="142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42" name="Группа 94"/>
              <p:cNvGrpSpPr>
                <a:grpSpLocks/>
              </p:cNvGrpSpPr>
              <p:nvPr/>
            </p:nvGrpSpPr>
            <p:grpSpPr bwMode="auto">
              <a:xfrm>
                <a:off x="2285984" y="2714620"/>
                <a:ext cx="252000" cy="252000"/>
                <a:chOff x="1059633" y="4631541"/>
                <a:chExt cx="311951" cy="314332"/>
              </a:xfrm>
            </p:grpSpPr>
            <p:sp>
              <p:nvSpPr>
                <p:cNvPr id="96" name="Овал 95"/>
                <p:cNvSpPr/>
                <p:nvPr/>
              </p:nvSpPr>
              <p:spPr>
                <a:xfrm>
                  <a:off x="1059633" y="4631534"/>
                  <a:ext cx="312463" cy="314848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7" name="Овал 96"/>
                <p:cNvSpPr/>
                <p:nvPr/>
              </p:nvSpPr>
              <p:spPr>
                <a:xfrm>
                  <a:off x="1106797" y="4677078"/>
                  <a:ext cx="216169" cy="213859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1142170" y="4714701"/>
                  <a:ext cx="143458" cy="1425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43" name="Группа 98"/>
              <p:cNvGrpSpPr>
                <a:grpSpLocks/>
              </p:cNvGrpSpPr>
              <p:nvPr/>
            </p:nvGrpSpPr>
            <p:grpSpPr bwMode="auto">
              <a:xfrm>
                <a:off x="6929454" y="3643314"/>
                <a:ext cx="288000" cy="288000"/>
                <a:chOff x="1059633" y="4631541"/>
                <a:chExt cx="311951" cy="314332"/>
              </a:xfrm>
            </p:grpSpPr>
            <p:sp>
              <p:nvSpPr>
                <p:cNvPr id="100" name="Овал 99"/>
                <p:cNvSpPr/>
                <p:nvPr/>
              </p:nvSpPr>
              <p:spPr>
                <a:xfrm>
                  <a:off x="1059610" y="4631530"/>
                  <a:ext cx="311234" cy="313609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>
                  <a:off x="1107757" y="4676579"/>
                  <a:ext cx="213221" cy="213116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2" name="Овал 101"/>
                <p:cNvSpPr/>
                <p:nvPr/>
              </p:nvSpPr>
              <p:spPr>
                <a:xfrm>
                  <a:off x="1142148" y="4714697"/>
                  <a:ext cx="142720" cy="1420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44" name="Группа 110"/>
              <p:cNvGrpSpPr>
                <a:grpSpLocks/>
              </p:cNvGrpSpPr>
              <p:nvPr/>
            </p:nvGrpSpPr>
            <p:grpSpPr bwMode="auto">
              <a:xfrm>
                <a:off x="2285984" y="3643314"/>
                <a:ext cx="311951" cy="314332"/>
                <a:chOff x="1059633" y="4631541"/>
                <a:chExt cx="311951" cy="314332"/>
              </a:xfrm>
            </p:grpSpPr>
            <p:sp>
              <p:nvSpPr>
                <p:cNvPr id="112" name="Овал 111"/>
                <p:cNvSpPr/>
                <p:nvPr/>
              </p:nvSpPr>
              <p:spPr>
                <a:xfrm>
                  <a:off x="1059633" y="4631531"/>
                  <a:ext cx="312739" cy="314326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1107258" y="4675981"/>
                  <a:ext cx="214314" cy="214313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1143771" y="4714081"/>
                  <a:ext cx="142875" cy="142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45" name="Группа 114"/>
              <p:cNvGrpSpPr>
                <a:grpSpLocks/>
              </p:cNvGrpSpPr>
              <p:nvPr/>
            </p:nvGrpSpPr>
            <p:grpSpPr bwMode="auto">
              <a:xfrm>
                <a:off x="7572396" y="3571876"/>
                <a:ext cx="252000" cy="252000"/>
                <a:chOff x="1059633" y="4631541"/>
                <a:chExt cx="311951" cy="314332"/>
              </a:xfrm>
            </p:grpSpPr>
            <p:sp>
              <p:nvSpPr>
                <p:cNvPr id="116" name="Овал 115"/>
                <p:cNvSpPr/>
                <p:nvPr/>
              </p:nvSpPr>
              <p:spPr>
                <a:xfrm>
                  <a:off x="1059602" y="4631529"/>
                  <a:ext cx="312463" cy="314848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7" name="Овал 116"/>
                <p:cNvSpPr/>
                <p:nvPr/>
              </p:nvSpPr>
              <p:spPr>
                <a:xfrm>
                  <a:off x="1106766" y="4677073"/>
                  <a:ext cx="216169" cy="213859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8" name="Овал 117"/>
                <p:cNvSpPr/>
                <p:nvPr/>
              </p:nvSpPr>
              <p:spPr>
                <a:xfrm>
                  <a:off x="1142139" y="4714696"/>
                  <a:ext cx="143458" cy="1425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46" name="Группа 118"/>
              <p:cNvGrpSpPr>
                <a:grpSpLocks/>
              </p:cNvGrpSpPr>
              <p:nvPr/>
            </p:nvGrpSpPr>
            <p:grpSpPr bwMode="auto">
              <a:xfrm>
                <a:off x="6572264" y="3071810"/>
                <a:ext cx="252000" cy="252000"/>
                <a:chOff x="1059633" y="4631541"/>
                <a:chExt cx="311951" cy="314332"/>
              </a:xfrm>
            </p:grpSpPr>
            <p:sp>
              <p:nvSpPr>
                <p:cNvPr id="120" name="Овал 119"/>
                <p:cNvSpPr/>
                <p:nvPr/>
              </p:nvSpPr>
              <p:spPr>
                <a:xfrm>
                  <a:off x="1059608" y="4631532"/>
                  <a:ext cx="312463" cy="314847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1106772" y="4677076"/>
                  <a:ext cx="216169" cy="213859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2" name="Овал 121"/>
                <p:cNvSpPr/>
                <p:nvPr/>
              </p:nvSpPr>
              <p:spPr>
                <a:xfrm>
                  <a:off x="1142146" y="4714700"/>
                  <a:ext cx="143458" cy="1425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47" name="Группа 126"/>
              <p:cNvGrpSpPr>
                <a:grpSpLocks/>
              </p:cNvGrpSpPr>
              <p:nvPr/>
            </p:nvGrpSpPr>
            <p:grpSpPr bwMode="auto">
              <a:xfrm>
                <a:off x="3428992" y="4643446"/>
                <a:ext cx="180000" cy="180000"/>
                <a:chOff x="1059633" y="4631541"/>
                <a:chExt cx="311951" cy="314332"/>
              </a:xfrm>
            </p:grpSpPr>
            <p:sp>
              <p:nvSpPr>
                <p:cNvPr id="128" name="Овал 127"/>
                <p:cNvSpPr/>
                <p:nvPr/>
              </p:nvSpPr>
              <p:spPr>
                <a:xfrm>
                  <a:off x="1059624" y="4631517"/>
                  <a:ext cx="310890" cy="31326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1106396" y="4675872"/>
                  <a:ext cx="214596" cy="213461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0" name="Овал 129"/>
                <p:cNvSpPr/>
                <p:nvPr/>
              </p:nvSpPr>
              <p:spPr>
                <a:xfrm>
                  <a:off x="1142161" y="4714684"/>
                  <a:ext cx="143064" cy="1413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48" name="Группа 130"/>
              <p:cNvGrpSpPr>
                <a:grpSpLocks/>
              </p:cNvGrpSpPr>
              <p:nvPr/>
            </p:nvGrpSpPr>
            <p:grpSpPr bwMode="auto">
              <a:xfrm>
                <a:off x="3929058" y="4714884"/>
                <a:ext cx="311951" cy="314332"/>
                <a:chOff x="1059633" y="4631541"/>
                <a:chExt cx="311951" cy="314332"/>
              </a:xfrm>
            </p:grpSpPr>
            <p:sp>
              <p:nvSpPr>
                <p:cNvPr id="132" name="Овал 131"/>
                <p:cNvSpPr/>
                <p:nvPr/>
              </p:nvSpPr>
              <p:spPr>
                <a:xfrm>
                  <a:off x="1059626" y="4631526"/>
                  <a:ext cx="312738" cy="314326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3" name="Овал 132"/>
                <p:cNvSpPr/>
                <p:nvPr/>
              </p:nvSpPr>
              <p:spPr>
                <a:xfrm>
                  <a:off x="1107251" y="4675976"/>
                  <a:ext cx="214313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4" name="Овал 133"/>
                <p:cNvSpPr/>
                <p:nvPr/>
              </p:nvSpPr>
              <p:spPr>
                <a:xfrm>
                  <a:off x="1143763" y="4714076"/>
                  <a:ext cx="142875" cy="142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49" name="Группа 134"/>
              <p:cNvGrpSpPr>
                <a:grpSpLocks/>
              </p:cNvGrpSpPr>
              <p:nvPr/>
            </p:nvGrpSpPr>
            <p:grpSpPr bwMode="auto">
              <a:xfrm>
                <a:off x="4857752" y="4786322"/>
                <a:ext cx="311951" cy="314332"/>
                <a:chOff x="1059633" y="4631541"/>
                <a:chExt cx="311951" cy="314332"/>
              </a:xfrm>
            </p:grpSpPr>
            <p:sp>
              <p:nvSpPr>
                <p:cNvPr id="136" name="Овал 135"/>
                <p:cNvSpPr/>
                <p:nvPr/>
              </p:nvSpPr>
              <p:spPr>
                <a:xfrm>
                  <a:off x="1059621" y="4631527"/>
                  <a:ext cx="312739" cy="314326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7" name="Овал 136"/>
                <p:cNvSpPr/>
                <p:nvPr/>
              </p:nvSpPr>
              <p:spPr>
                <a:xfrm>
                  <a:off x="1107246" y="4675977"/>
                  <a:ext cx="214314" cy="214313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>
                  <a:off x="1143759" y="4714077"/>
                  <a:ext cx="142875" cy="142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50" name="Группа 138"/>
              <p:cNvGrpSpPr>
                <a:grpSpLocks/>
              </p:cNvGrpSpPr>
              <p:nvPr/>
            </p:nvGrpSpPr>
            <p:grpSpPr bwMode="auto">
              <a:xfrm>
                <a:off x="7643834" y="6357958"/>
                <a:ext cx="311951" cy="314332"/>
                <a:chOff x="1059633" y="4631541"/>
                <a:chExt cx="311951" cy="314332"/>
              </a:xfrm>
            </p:grpSpPr>
            <p:sp>
              <p:nvSpPr>
                <p:cNvPr id="140" name="Овал 139"/>
                <p:cNvSpPr/>
                <p:nvPr/>
              </p:nvSpPr>
              <p:spPr>
                <a:xfrm>
                  <a:off x="1059609" y="4631520"/>
                  <a:ext cx="312738" cy="314326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1107234" y="4675970"/>
                  <a:ext cx="214313" cy="214313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2" name="Овал 141"/>
                <p:cNvSpPr/>
                <p:nvPr/>
              </p:nvSpPr>
              <p:spPr>
                <a:xfrm>
                  <a:off x="1143746" y="4714070"/>
                  <a:ext cx="142875" cy="142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51" name="Группа 142"/>
              <p:cNvGrpSpPr>
                <a:grpSpLocks/>
              </p:cNvGrpSpPr>
              <p:nvPr/>
            </p:nvGrpSpPr>
            <p:grpSpPr bwMode="auto">
              <a:xfrm>
                <a:off x="5286380" y="6543668"/>
                <a:ext cx="311951" cy="314332"/>
                <a:chOff x="1059633" y="4631541"/>
                <a:chExt cx="311951" cy="314332"/>
              </a:xfrm>
            </p:grpSpPr>
            <p:sp>
              <p:nvSpPr>
                <p:cNvPr id="144" name="Овал 143"/>
                <p:cNvSpPr/>
                <p:nvPr/>
              </p:nvSpPr>
              <p:spPr>
                <a:xfrm>
                  <a:off x="1059619" y="4631547"/>
                  <a:ext cx="312739" cy="314326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5" name="Овал 144"/>
                <p:cNvSpPr/>
                <p:nvPr/>
              </p:nvSpPr>
              <p:spPr>
                <a:xfrm>
                  <a:off x="1107244" y="4675997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1143757" y="4714097"/>
                  <a:ext cx="142875" cy="142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52" name="Группа 146"/>
              <p:cNvGrpSpPr>
                <a:grpSpLocks/>
              </p:cNvGrpSpPr>
              <p:nvPr/>
            </p:nvGrpSpPr>
            <p:grpSpPr bwMode="auto">
              <a:xfrm>
                <a:off x="6286512" y="5857892"/>
                <a:ext cx="311951" cy="314332"/>
                <a:chOff x="1059633" y="4631541"/>
                <a:chExt cx="311951" cy="314332"/>
              </a:xfrm>
            </p:grpSpPr>
            <p:sp>
              <p:nvSpPr>
                <p:cNvPr id="148" name="Овал 147"/>
                <p:cNvSpPr/>
                <p:nvPr/>
              </p:nvSpPr>
              <p:spPr>
                <a:xfrm>
                  <a:off x="1059614" y="4631521"/>
                  <a:ext cx="312739" cy="314326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1107239" y="4675971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1143752" y="4714071"/>
                  <a:ext cx="142875" cy="142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53" name="Группа 150"/>
              <p:cNvGrpSpPr>
                <a:grpSpLocks/>
              </p:cNvGrpSpPr>
              <p:nvPr/>
            </p:nvGrpSpPr>
            <p:grpSpPr bwMode="auto">
              <a:xfrm>
                <a:off x="8072462" y="4929198"/>
                <a:ext cx="311951" cy="314332"/>
                <a:chOff x="1059633" y="4631541"/>
                <a:chExt cx="311951" cy="314332"/>
              </a:xfrm>
            </p:grpSpPr>
            <p:sp>
              <p:nvSpPr>
                <p:cNvPr id="152" name="Овал 151"/>
                <p:cNvSpPr/>
                <p:nvPr/>
              </p:nvSpPr>
              <p:spPr>
                <a:xfrm>
                  <a:off x="1059607" y="4631526"/>
                  <a:ext cx="312738" cy="314326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3" name="Овал 152"/>
                <p:cNvSpPr/>
                <p:nvPr/>
              </p:nvSpPr>
              <p:spPr>
                <a:xfrm>
                  <a:off x="1107232" y="4675976"/>
                  <a:ext cx="214313" cy="214313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4" name="Овал 153"/>
                <p:cNvSpPr/>
                <p:nvPr/>
              </p:nvSpPr>
              <p:spPr>
                <a:xfrm>
                  <a:off x="1143744" y="4714076"/>
                  <a:ext cx="142875" cy="142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54" name="Группа 154"/>
              <p:cNvGrpSpPr>
                <a:grpSpLocks/>
              </p:cNvGrpSpPr>
              <p:nvPr/>
            </p:nvGrpSpPr>
            <p:grpSpPr bwMode="auto">
              <a:xfrm>
                <a:off x="7286644" y="4572008"/>
                <a:ext cx="288000" cy="288000"/>
                <a:chOff x="1059633" y="4631541"/>
                <a:chExt cx="311951" cy="314332"/>
              </a:xfrm>
            </p:grpSpPr>
            <p:sp>
              <p:nvSpPr>
                <p:cNvPr id="156" name="Овал 155"/>
                <p:cNvSpPr/>
                <p:nvPr/>
              </p:nvSpPr>
              <p:spPr>
                <a:xfrm>
                  <a:off x="1059608" y="4631526"/>
                  <a:ext cx="311235" cy="313611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>
                  <a:off x="1107755" y="4676575"/>
                  <a:ext cx="213221" cy="213117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1142145" y="4714693"/>
                  <a:ext cx="142721" cy="1420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555" name="Группа 158"/>
              <p:cNvGrpSpPr>
                <a:grpSpLocks/>
              </p:cNvGrpSpPr>
              <p:nvPr/>
            </p:nvGrpSpPr>
            <p:grpSpPr bwMode="auto">
              <a:xfrm>
                <a:off x="8856000" y="6143644"/>
                <a:ext cx="288000" cy="288000"/>
                <a:chOff x="1059633" y="4631541"/>
                <a:chExt cx="311951" cy="314332"/>
              </a:xfrm>
            </p:grpSpPr>
            <p:sp>
              <p:nvSpPr>
                <p:cNvPr id="160" name="Овал 159"/>
                <p:cNvSpPr/>
                <p:nvPr/>
              </p:nvSpPr>
              <p:spPr>
                <a:xfrm>
                  <a:off x="1060350" y="4631518"/>
                  <a:ext cx="311234" cy="313611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1" name="Овал 160"/>
                <p:cNvSpPr/>
                <p:nvPr/>
              </p:nvSpPr>
              <p:spPr>
                <a:xfrm>
                  <a:off x="1108497" y="4676567"/>
                  <a:ext cx="213221" cy="213117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2" name="Овал 161"/>
                <p:cNvSpPr/>
                <p:nvPr/>
              </p:nvSpPr>
              <p:spPr>
                <a:xfrm>
                  <a:off x="1142887" y="4714685"/>
                  <a:ext cx="142720" cy="1420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3532" name="Группа 162"/>
            <p:cNvGrpSpPr>
              <a:grpSpLocks/>
            </p:cNvGrpSpPr>
            <p:nvPr/>
          </p:nvGrpSpPr>
          <p:grpSpPr bwMode="auto">
            <a:xfrm>
              <a:off x="6786578" y="1857364"/>
              <a:ext cx="180000" cy="180000"/>
              <a:chOff x="1059633" y="4631541"/>
              <a:chExt cx="311951" cy="314332"/>
            </a:xfrm>
          </p:grpSpPr>
          <p:sp>
            <p:nvSpPr>
              <p:cNvPr id="164" name="Овал 163"/>
              <p:cNvSpPr/>
              <p:nvPr/>
            </p:nvSpPr>
            <p:spPr>
              <a:xfrm>
                <a:off x="1059598" y="4631538"/>
                <a:ext cx="310889" cy="313263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1106368" y="4675893"/>
                <a:ext cx="214596" cy="213463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Овал 165"/>
              <p:cNvSpPr/>
              <p:nvPr/>
            </p:nvSpPr>
            <p:spPr>
              <a:xfrm>
                <a:off x="1142135" y="4714705"/>
                <a:ext cx="143064" cy="1413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533" name="Группа 166"/>
            <p:cNvGrpSpPr>
              <a:grpSpLocks/>
            </p:cNvGrpSpPr>
            <p:nvPr/>
          </p:nvGrpSpPr>
          <p:grpSpPr bwMode="auto">
            <a:xfrm>
              <a:off x="6858016" y="1428736"/>
              <a:ext cx="180000" cy="180000"/>
              <a:chOff x="1059633" y="4631541"/>
              <a:chExt cx="311951" cy="314332"/>
            </a:xfrm>
          </p:grpSpPr>
          <p:sp>
            <p:nvSpPr>
              <p:cNvPr id="168" name="Овал 167"/>
              <p:cNvSpPr/>
              <p:nvPr/>
            </p:nvSpPr>
            <p:spPr>
              <a:xfrm>
                <a:off x="1059597" y="4631541"/>
                <a:ext cx="310890" cy="313263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1106368" y="4675897"/>
                <a:ext cx="214596" cy="213463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1142134" y="4714708"/>
                <a:ext cx="143064" cy="1413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3316" name="Группа 278"/>
          <p:cNvGrpSpPr>
            <a:grpSpLocks/>
          </p:cNvGrpSpPr>
          <p:nvPr/>
        </p:nvGrpSpPr>
        <p:grpSpPr bwMode="auto">
          <a:xfrm rot="988095">
            <a:off x="628650" y="2844800"/>
            <a:ext cx="998538" cy="547688"/>
            <a:chOff x="436951" y="5641059"/>
            <a:chExt cx="1097712" cy="547800"/>
          </a:xfrm>
        </p:grpSpPr>
        <p:grpSp>
          <p:nvGrpSpPr>
            <p:cNvPr id="13478" name="Полилиния 272"/>
            <p:cNvGrpSpPr>
              <a:grpSpLocks/>
            </p:cNvGrpSpPr>
            <p:nvPr/>
          </p:nvGrpSpPr>
          <p:grpSpPr bwMode="auto">
            <a:xfrm rot="-988095">
              <a:off x="975226" y="5731725"/>
              <a:ext cx="442296" cy="201209"/>
              <a:chOff x="1133856" y="2993136"/>
              <a:chExt cx="402336" cy="201168"/>
            </a:xfrm>
          </p:grpSpPr>
          <p:pic>
            <p:nvPicPr>
              <p:cNvPr id="13527" name="Полилиния 272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33856" y="2993136"/>
                <a:ext cx="402336" cy="201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28" name="Text Box 167"/>
              <p:cNvSpPr txBox="1">
                <a:spLocks noChangeArrowheads="1"/>
              </p:cNvSpPr>
              <p:nvPr/>
            </p:nvSpPr>
            <p:spPr bwMode="auto">
              <a:xfrm rot="613076">
                <a:off x="1136983" y="3036381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479" name="Полилиния 273"/>
            <p:cNvGrpSpPr>
              <a:grpSpLocks/>
            </p:cNvGrpSpPr>
            <p:nvPr/>
          </p:nvGrpSpPr>
          <p:grpSpPr bwMode="auto">
            <a:xfrm rot="-988095">
              <a:off x="948968" y="5823349"/>
              <a:ext cx="395386" cy="292668"/>
              <a:chOff x="1072896" y="3066288"/>
              <a:chExt cx="359664" cy="292608"/>
            </a:xfrm>
          </p:grpSpPr>
          <p:pic>
            <p:nvPicPr>
              <p:cNvPr id="13525" name="Полилиния 273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2896" y="3066288"/>
                <a:ext cx="359664" cy="292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26" name="Text Box 170"/>
              <p:cNvSpPr txBox="1">
                <a:spLocks noChangeArrowheads="1"/>
              </p:cNvSpPr>
              <p:nvPr/>
            </p:nvSpPr>
            <p:spPr bwMode="auto">
              <a:xfrm rot="1700434">
                <a:off x="1055812" y="3173361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480" name="Полилиния 274"/>
            <p:cNvGrpSpPr>
              <a:grpSpLocks/>
            </p:cNvGrpSpPr>
            <p:nvPr/>
          </p:nvGrpSpPr>
          <p:grpSpPr bwMode="auto">
            <a:xfrm rot="-988095">
              <a:off x="611947" y="5598153"/>
              <a:ext cx="381983" cy="304862"/>
              <a:chOff x="841248" y="2761488"/>
              <a:chExt cx="347472" cy="304800"/>
            </a:xfrm>
          </p:grpSpPr>
          <p:pic>
            <p:nvPicPr>
              <p:cNvPr id="13523" name="Полилиния 274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1248" y="2761488"/>
                <a:ext cx="347472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24" name="Text Box 173"/>
              <p:cNvSpPr txBox="1">
                <a:spLocks noChangeArrowheads="1"/>
              </p:cNvSpPr>
              <p:nvPr/>
            </p:nvSpPr>
            <p:spPr bwMode="auto">
              <a:xfrm rot="2890717">
                <a:off x="727953" y="2792399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481" name="Полилиния 275"/>
            <p:cNvGrpSpPr>
              <a:grpSpLocks/>
            </p:cNvGrpSpPr>
            <p:nvPr/>
          </p:nvGrpSpPr>
          <p:grpSpPr bwMode="auto">
            <a:xfrm rot="-988095">
              <a:off x="545828" y="5825556"/>
              <a:ext cx="455699" cy="164626"/>
              <a:chOff x="737616" y="2974848"/>
              <a:chExt cx="414528" cy="164592"/>
            </a:xfrm>
          </p:grpSpPr>
          <p:pic>
            <p:nvPicPr>
              <p:cNvPr id="13521" name="Полилиния 275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37616" y="2974848"/>
                <a:ext cx="414528" cy="164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22" name="Text Box 176"/>
              <p:cNvSpPr txBox="1">
                <a:spLocks noChangeArrowheads="1"/>
              </p:cNvSpPr>
              <p:nvPr/>
            </p:nvSpPr>
            <p:spPr bwMode="auto">
              <a:xfrm rot="-10615585">
                <a:off x="638053" y="2982473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482" name="Группа 270"/>
            <p:cNvGrpSpPr>
              <a:grpSpLocks/>
            </p:cNvGrpSpPr>
            <p:nvPr/>
          </p:nvGrpSpPr>
          <p:grpSpPr bwMode="auto"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3488" name="Овал 259"/>
              <p:cNvGrpSpPr>
                <a:grpSpLocks/>
              </p:cNvGrpSpPr>
              <p:nvPr/>
            </p:nvGrpSpPr>
            <p:grpSpPr bwMode="auto">
              <a:xfrm rot="-7397382">
                <a:off x="678739" y="5893883"/>
                <a:ext cx="210028" cy="97556"/>
                <a:chOff x="1127760" y="2962656"/>
                <a:chExt cx="91440" cy="97536"/>
              </a:xfrm>
            </p:grpSpPr>
            <p:pic>
              <p:nvPicPr>
                <p:cNvPr id="13519" name="Овал 259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127760" y="2962656"/>
                  <a:ext cx="91440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20" name="Text Box 185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151967" y="2994313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89" name="Овал 260"/>
              <p:cNvGrpSpPr>
                <a:grpSpLocks/>
              </p:cNvGrpSpPr>
              <p:nvPr/>
            </p:nvGrpSpPr>
            <p:grpSpPr bwMode="auto">
              <a:xfrm rot="-7397382">
                <a:off x="714262" y="5890570"/>
                <a:ext cx="210028" cy="97556"/>
                <a:chOff x="1109472" y="2993136"/>
                <a:chExt cx="91440" cy="97536"/>
              </a:xfrm>
            </p:grpSpPr>
            <p:pic>
              <p:nvPicPr>
                <p:cNvPr id="13517" name="Овал 260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109472" y="2993136"/>
                  <a:ext cx="91440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18" name="Text Box 188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132366" y="3024170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90" name="Овал 261"/>
              <p:cNvGrpSpPr>
                <a:grpSpLocks/>
              </p:cNvGrpSpPr>
              <p:nvPr/>
            </p:nvGrpSpPr>
            <p:grpSpPr bwMode="auto">
              <a:xfrm rot="-7397382">
                <a:off x="747007" y="5886217"/>
                <a:ext cx="224030" cy="103653"/>
                <a:chOff x="1085088" y="3023616"/>
                <a:chExt cx="97536" cy="103632"/>
              </a:xfrm>
            </p:grpSpPr>
            <p:pic>
              <p:nvPicPr>
                <p:cNvPr id="13515" name="Овал 261"/>
                <p:cNvPicPr>
                  <a:picLocks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085088" y="3023616"/>
                  <a:ext cx="97536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16" name="Text Box 191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111453" y="3056013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3494" name="Овал 263"/>
              <p:cNvGrpSpPr>
                <a:grpSpLocks/>
              </p:cNvGrpSpPr>
              <p:nvPr/>
            </p:nvGrpSpPr>
            <p:grpSpPr bwMode="auto">
              <a:xfrm rot="-7397382">
                <a:off x="810408" y="5894167"/>
                <a:ext cx="224030" cy="97556"/>
                <a:chOff x="1048512" y="3078480"/>
                <a:chExt cx="97536" cy="97536"/>
              </a:xfrm>
            </p:grpSpPr>
            <p:pic>
              <p:nvPicPr>
                <p:cNvPr id="13513" name="Овал 263"/>
                <p:cNvPicPr>
                  <a:picLocks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048512" y="3078480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14" name="Text Box 197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076171" y="3109747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95" name="Овал 264"/>
              <p:cNvGrpSpPr>
                <a:grpSpLocks/>
              </p:cNvGrpSpPr>
              <p:nvPr/>
            </p:nvGrpSpPr>
            <p:grpSpPr bwMode="auto">
              <a:xfrm rot="-7397382">
                <a:off x="859703" y="5889020"/>
                <a:ext cx="210028" cy="97556"/>
                <a:chOff x="1030224" y="3115056"/>
                <a:chExt cx="91440" cy="97536"/>
              </a:xfrm>
            </p:grpSpPr>
            <p:pic>
              <p:nvPicPr>
                <p:cNvPr id="13511" name="Овал 264"/>
                <p:cNvPicPr>
                  <a:picLocks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030224" y="3115056"/>
                  <a:ext cx="91440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12" name="Text Box 200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053959" y="3143575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96" name="Овал 265"/>
              <p:cNvGrpSpPr>
                <a:grpSpLocks/>
              </p:cNvGrpSpPr>
              <p:nvPr/>
            </p:nvGrpSpPr>
            <p:grpSpPr bwMode="auto">
              <a:xfrm rot="-7397382">
                <a:off x="889899" y="5891559"/>
                <a:ext cx="224030" cy="97556"/>
                <a:chOff x="1005840" y="3145536"/>
                <a:chExt cx="97536" cy="97536"/>
              </a:xfrm>
            </p:grpSpPr>
            <p:pic>
              <p:nvPicPr>
                <p:cNvPr id="13509" name="Овал 265"/>
                <p:cNvPicPr>
                  <a:picLocks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005840" y="3145536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10" name="Text Box 203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034355" y="3173430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97" name="Овал 266"/>
              <p:cNvGrpSpPr>
                <a:grpSpLocks/>
              </p:cNvGrpSpPr>
              <p:nvPr/>
            </p:nvGrpSpPr>
            <p:grpSpPr bwMode="auto">
              <a:xfrm rot="-7397382">
                <a:off x="922874" y="5889040"/>
                <a:ext cx="224030" cy="103653"/>
                <a:chOff x="987552" y="3169920"/>
                <a:chExt cx="97536" cy="103632"/>
              </a:xfrm>
            </p:grpSpPr>
            <p:pic>
              <p:nvPicPr>
                <p:cNvPr id="13507" name="Овал 266"/>
                <p:cNvPicPr>
                  <a:picLocks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987552" y="3169920"/>
                  <a:ext cx="97536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08" name="Text Box 206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014756" y="3203278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98" name="Овал 267"/>
              <p:cNvGrpSpPr>
                <a:grpSpLocks/>
              </p:cNvGrpSpPr>
              <p:nvPr/>
            </p:nvGrpSpPr>
            <p:grpSpPr bwMode="auto">
              <a:xfrm rot="-7397382">
                <a:off x="955849" y="5892617"/>
                <a:ext cx="224030" cy="97556"/>
                <a:chOff x="969264" y="3200400"/>
                <a:chExt cx="97536" cy="97536"/>
              </a:xfrm>
            </p:grpSpPr>
            <p:pic>
              <p:nvPicPr>
                <p:cNvPr id="13505" name="Овал 267"/>
                <p:cNvPicPr>
                  <a:picLocks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969264" y="3200400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06" name="Text Box 209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996464" y="3231136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3502" name="Овал 269"/>
              <p:cNvGrpSpPr>
                <a:grpSpLocks/>
              </p:cNvGrpSpPr>
              <p:nvPr/>
            </p:nvGrpSpPr>
            <p:grpSpPr bwMode="auto">
              <a:xfrm rot="-7397382">
                <a:off x="1035570" y="5891842"/>
                <a:ext cx="210028" cy="97556"/>
                <a:chOff x="932688" y="3261360"/>
                <a:chExt cx="91440" cy="97536"/>
              </a:xfrm>
            </p:grpSpPr>
            <p:pic>
              <p:nvPicPr>
                <p:cNvPr id="13503" name="Овал 269"/>
                <p:cNvPicPr>
                  <a:picLocks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932688" y="3261360"/>
                  <a:ext cx="91440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04" name="Text Box 215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955951" y="3292836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77" name="Овал 276"/>
            <p:cNvSpPr/>
            <p:nvPr/>
          </p:nvSpPr>
          <p:spPr>
            <a:xfrm>
              <a:off x="969280" y="5717395"/>
              <a:ext cx="36648" cy="365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7362" y="5730955"/>
              <a:ext cx="36648" cy="365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17" name="Группа 279"/>
          <p:cNvGrpSpPr>
            <a:grpSpLocks/>
          </p:cNvGrpSpPr>
          <p:nvPr/>
        </p:nvGrpSpPr>
        <p:grpSpPr bwMode="auto">
          <a:xfrm rot="-3048316">
            <a:off x="2171700" y="5715000"/>
            <a:ext cx="998538" cy="547688"/>
            <a:chOff x="436951" y="5641059"/>
            <a:chExt cx="1097712" cy="547800"/>
          </a:xfrm>
        </p:grpSpPr>
        <p:grpSp>
          <p:nvGrpSpPr>
            <p:cNvPr id="13427" name="Полилиния 280"/>
            <p:cNvGrpSpPr>
              <a:grpSpLocks/>
            </p:cNvGrpSpPr>
            <p:nvPr/>
          </p:nvGrpSpPr>
          <p:grpSpPr bwMode="auto">
            <a:xfrm rot="3048316">
              <a:off x="1033114" y="5650421"/>
              <a:ext cx="310960" cy="375281"/>
              <a:chOff x="2572512" y="5626608"/>
              <a:chExt cx="310896" cy="341376"/>
            </a:xfrm>
          </p:grpSpPr>
          <p:pic>
            <p:nvPicPr>
              <p:cNvPr id="13476" name="Полилиния 28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572512" y="5626608"/>
                <a:ext cx="310896" cy="341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77" name="Text Box 116"/>
              <p:cNvSpPr txBox="1">
                <a:spLocks noChangeArrowheads="1"/>
              </p:cNvSpPr>
              <p:nvPr/>
            </p:nvSpPr>
            <p:spPr bwMode="auto">
              <a:xfrm rot="-3423334">
                <a:off x="2507015" y="5673782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428" name="Полилиния 281"/>
            <p:cNvGrpSpPr>
              <a:grpSpLocks/>
            </p:cNvGrpSpPr>
            <p:nvPr/>
          </p:nvGrpSpPr>
          <p:grpSpPr bwMode="auto">
            <a:xfrm rot="3048316">
              <a:off x="958046" y="5840550"/>
              <a:ext cx="371932" cy="281461"/>
              <a:chOff x="2627376" y="5791200"/>
              <a:chExt cx="371856" cy="256032"/>
            </a:xfrm>
          </p:grpSpPr>
          <p:pic>
            <p:nvPicPr>
              <p:cNvPr id="13474" name="Полилиния 281"/>
              <p:cNvPicPr>
                <a:picLocks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627376" y="5791200"/>
                <a:ext cx="371856" cy="256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75" name="Text Box 119"/>
              <p:cNvSpPr txBox="1">
                <a:spLocks noChangeArrowheads="1"/>
              </p:cNvSpPr>
              <p:nvPr/>
            </p:nvSpPr>
            <p:spPr bwMode="auto">
              <a:xfrm rot="-2335977">
                <a:off x="2602001" y="5801571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429" name="Полилиния 282"/>
            <p:cNvGrpSpPr>
              <a:grpSpLocks/>
            </p:cNvGrpSpPr>
            <p:nvPr/>
          </p:nvGrpSpPr>
          <p:grpSpPr bwMode="auto">
            <a:xfrm rot="3048316">
              <a:off x="616665" y="5601521"/>
              <a:ext cx="384127" cy="281461"/>
              <a:chOff x="2243328" y="5876544"/>
              <a:chExt cx="384048" cy="256032"/>
            </a:xfrm>
          </p:grpSpPr>
          <p:pic>
            <p:nvPicPr>
              <p:cNvPr id="13472" name="Полилиния 282"/>
              <p:cNvPicPr>
                <a:picLocks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243328" y="5876544"/>
                <a:ext cx="384048" cy="256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73" name="Text Box 122"/>
              <p:cNvSpPr txBox="1">
                <a:spLocks noChangeArrowheads="1"/>
              </p:cNvSpPr>
              <p:nvPr/>
            </p:nvSpPr>
            <p:spPr bwMode="auto">
              <a:xfrm rot="-1145695">
                <a:off x="2123954" y="5956796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430" name="Полилиния 283"/>
            <p:cNvGrpSpPr>
              <a:grpSpLocks/>
            </p:cNvGrpSpPr>
            <p:nvPr/>
          </p:nvGrpSpPr>
          <p:grpSpPr bwMode="auto">
            <a:xfrm rot="3048316">
              <a:off x="638732" y="5700967"/>
              <a:ext cx="280473" cy="402087"/>
              <a:chOff x="2401824" y="5943600"/>
              <a:chExt cx="280416" cy="365760"/>
            </a:xfrm>
          </p:grpSpPr>
          <p:pic>
            <p:nvPicPr>
              <p:cNvPr id="13470" name="Полилиния 283"/>
              <p:cNvPicPr>
                <a:picLocks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401824" y="5943600"/>
                <a:ext cx="280416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71" name="Text Box 125"/>
              <p:cNvSpPr txBox="1">
                <a:spLocks noChangeArrowheads="1"/>
              </p:cNvSpPr>
              <p:nvPr/>
            </p:nvSpPr>
            <p:spPr bwMode="auto">
              <a:xfrm rot="6948004">
                <a:off x="2264540" y="6113149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431" name="Группа 270"/>
            <p:cNvGrpSpPr>
              <a:grpSpLocks/>
            </p:cNvGrpSpPr>
            <p:nvPr/>
          </p:nvGrpSpPr>
          <p:grpSpPr bwMode="auto"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grpSp>
            <p:nvGrpSpPr>
              <p:cNvPr id="13434" name="Овал 287"/>
              <p:cNvGrpSpPr>
                <a:grpSpLocks/>
              </p:cNvGrpSpPr>
              <p:nvPr/>
            </p:nvGrpSpPr>
            <p:grpSpPr bwMode="auto">
              <a:xfrm rot="-3360971">
                <a:off x="633161" y="5881715"/>
                <a:ext cx="224030" cy="97556"/>
                <a:chOff x="2523744" y="5821680"/>
                <a:chExt cx="97536" cy="97536"/>
              </a:xfrm>
            </p:grpSpPr>
            <p:pic>
              <p:nvPicPr>
                <p:cNvPr id="13468" name="Овал 287"/>
                <p:cNvPicPr>
                  <a:picLocks noChangeArrowheads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2523744" y="5821680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69" name="Text Box 131"/>
                <p:cNvSpPr txBox="1">
                  <a:spLocks noChangeArrowheads="1"/>
                </p:cNvSpPr>
                <p:nvPr/>
              </p:nvSpPr>
              <p:spPr bwMode="auto">
                <a:xfrm rot="3360970">
                  <a:off x="2550413" y="5852228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35" name="Овал 288"/>
              <p:cNvGrpSpPr>
                <a:grpSpLocks/>
              </p:cNvGrpSpPr>
              <p:nvPr/>
            </p:nvGrpSpPr>
            <p:grpSpPr bwMode="auto">
              <a:xfrm rot="-3360971">
                <a:off x="668664" y="5886016"/>
                <a:ext cx="224030" cy="97556"/>
                <a:chOff x="2542032" y="5852160"/>
                <a:chExt cx="97536" cy="97536"/>
              </a:xfrm>
            </p:grpSpPr>
            <p:pic>
              <p:nvPicPr>
                <p:cNvPr id="13466" name="Овал 288"/>
                <p:cNvPicPr>
                  <a:picLocks noChangeArrowheads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2542032" y="5852160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67" name="Text Box 134"/>
                <p:cNvSpPr txBox="1">
                  <a:spLocks noChangeArrowheads="1"/>
                </p:cNvSpPr>
                <p:nvPr/>
              </p:nvSpPr>
              <p:spPr bwMode="auto">
                <a:xfrm rot="3360970">
                  <a:off x="2570373" y="5881837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36" name="Овал 289"/>
              <p:cNvGrpSpPr>
                <a:grpSpLocks/>
              </p:cNvGrpSpPr>
              <p:nvPr/>
            </p:nvGrpSpPr>
            <p:grpSpPr bwMode="auto">
              <a:xfrm rot="-3360971">
                <a:off x="712873" y="5884513"/>
                <a:ext cx="210028" cy="97556"/>
                <a:chOff x="2566416" y="5882640"/>
                <a:chExt cx="91440" cy="97536"/>
              </a:xfrm>
            </p:grpSpPr>
            <p:pic>
              <p:nvPicPr>
                <p:cNvPr id="13464" name="Овал 289"/>
                <p:cNvPicPr>
                  <a:picLocks noChangeArrowheads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2566416" y="5882640"/>
                  <a:ext cx="91440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65" name="Text Box 137"/>
                <p:cNvSpPr txBox="1">
                  <a:spLocks noChangeArrowheads="1"/>
                </p:cNvSpPr>
                <p:nvPr/>
              </p:nvSpPr>
              <p:spPr bwMode="auto">
                <a:xfrm rot="3360970">
                  <a:off x="2590339" y="5911450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37" name="Овал 290"/>
              <p:cNvGrpSpPr>
                <a:grpSpLocks/>
              </p:cNvGrpSpPr>
              <p:nvPr/>
            </p:nvGrpSpPr>
            <p:grpSpPr bwMode="auto">
              <a:xfrm rot="-3360971">
                <a:off x="743079" y="5883009"/>
                <a:ext cx="224030" cy="97556"/>
                <a:chOff x="2584704" y="5913120"/>
                <a:chExt cx="97536" cy="97536"/>
              </a:xfrm>
            </p:grpSpPr>
            <p:pic>
              <p:nvPicPr>
                <p:cNvPr id="13462" name="Овал 290"/>
                <p:cNvPicPr>
                  <a:picLocks noChangeArrowheads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2584704" y="5913120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63" name="Text Box 140"/>
                <p:cNvSpPr txBox="1">
                  <a:spLocks noChangeArrowheads="1"/>
                </p:cNvSpPr>
                <p:nvPr/>
              </p:nvSpPr>
              <p:spPr bwMode="auto">
                <a:xfrm rot="3360970">
                  <a:off x="2611630" y="5943041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38" name="Овал 291"/>
              <p:cNvGrpSpPr>
                <a:grpSpLocks/>
              </p:cNvGrpSpPr>
              <p:nvPr/>
            </p:nvGrpSpPr>
            <p:grpSpPr bwMode="auto">
              <a:xfrm rot="-3360971">
                <a:off x="776055" y="5880349"/>
                <a:ext cx="224030" cy="103653"/>
                <a:chOff x="2602992" y="5937504"/>
                <a:chExt cx="97536" cy="103632"/>
              </a:xfrm>
            </p:grpSpPr>
            <p:pic>
              <p:nvPicPr>
                <p:cNvPr id="13460" name="Овал 291"/>
                <p:cNvPicPr>
                  <a:picLocks noChangeArrowheads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2602992" y="5937504"/>
                  <a:ext cx="97536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61" name="Text Box 143"/>
                <p:cNvSpPr txBox="1">
                  <a:spLocks noChangeArrowheads="1"/>
                </p:cNvSpPr>
                <p:nvPr/>
              </p:nvSpPr>
              <p:spPr bwMode="auto">
                <a:xfrm rot="3360970">
                  <a:off x="2630259" y="5970676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39" name="Овал 292"/>
              <p:cNvGrpSpPr>
                <a:grpSpLocks/>
              </p:cNvGrpSpPr>
              <p:nvPr/>
            </p:nvGrpSpPr>
            <p:grpSpPr bwMode="auto">
              <a:xfrm rot="-3360971">
                <a:off x="809030" y="5883785"/>
                <a:ext cx="224030" cy="97556"/>
                <a:chOff x="2621280" y="5967984"/>
                <a:chExt cx="97536" cy="97536"/>
              </a:xfrm>
            </p:grpSpPr>
            <p:pic>
              <p:nvPicPr>
                <p:cNvPr id="13458" name="Овал 292"/>
                <p:cNvPicPr>
                  <a:picLocks noChangeArrowheads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2621280" y="5967984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59" name="Text Box 146"/>
                <p:cNvSpPr txBox="1">
                  <a:spLocks noChangeArrowheads="1"/>
                </p:cNvSpPr>
                <p:nvPr/>
              </p:nvSpPr>
              <p:spPr bwMode="auto">
                <a:xfrm rot="3360970">
                  <a:off x="2647561" y="5996343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40" name="Овал 293"/>
              <p:cNvGrpSpPr>
                <a:grpSpLocks/>
              </p:cNvGrpSpPr>
              <p:nvPr/>
            </p:nvGrpSpPr>
            <p:grpSpPr bwMode="auto">
              <a:xfrm rot="-3360971">
                <a:off x="847942" y="5876477"/>
                <a:ext cx="224030" cy="97556"/>
                <a:chOff x="2645664" y="5998464"/>
                <a:chExt cx="97536" cy="97536"/>
              </a:xfrm>
            </p:grpSpPr>
            <p:pic>
              <p:nvPicPr>
                <p:cNvPr id="13456" name="Овал 293"/>
                <p:cNvPicPr>
                  <a:picLocks noChangeArrowheads="1"/>
                </p:cNvPicPr>
                <p:nvPr/>
              </p:nvPicPr>
              <p:blipFill>
                <a:blip r:embed="rId26"/>
                <a:srcRect/>
                <a:stretch>
                  <a:fillRect/>
                </a:stretch>
              </p:blipFill>
              <p:spPr bwMode="auto">
                <a:xfrm>
                  <a:off x="2645664" y="5998464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57" name="Text Box 149"/>
                <p:cNvSpPr txBox="1">
                  <a:spLocks noChangeArrowheads="1"/>
                </p:cNvSpPr>
                <p:nvPr/>
              </p:nvSpPr>
              <p:spPr bwMode="auto">
                <a:xfrm rot="3360970">
                  <a:off x="2670182" y="6029900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41" name="Овал 294"/>
              <p:cNvGrpSpPr>
                <a:grpSpLocks/>
              </p:cNvGrpSpPr>
              <p:nvPr/>
            </p:nvGrpSpPr>
            <p:grpSpPr bwMode="auto">
              <a:xfrm rot="-3360971">
                <a:off x="883445" y="5880778"/>
                <a:ext cx="224030" cy="97556"/>
                <a:chOff x="2663952" y="6028944"/>
                <a:chExt cx="97536" cy="97536"/>
              </a:xfrm>
            </p:grpSpPr>
            <p:pic>
              <p:nvPicPr>
                <p:cNvPr id="13454" name="Овал 294"/>
                <p:cNvPicPr>
                  <a:picLocks noChangeArrowheads="1"/>
                </p:cNvPicPr>
                <p:nvPr/>
              </p:nvPicPr>
              <p:blipFill>
                <a:blip r:embed="rId27"/>
                <a:srcRect/>
                <a:stretch>
                  <a:fillRect/>
                </a:stretch>
              </p:blipFill>
              <p:spPr bwMode="auto">
                <a:xfrm>
                  <a:off x="2663952" y="6028944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55" name="Text Box 152"/>
                <p:cNvSpPr txBox="1">
                  <a:spLocks noChangeArrowheads="1"/>
                </p:cNvSpPr>
                <p:nvPr/>
              </p:nvSpPr>
              <p:spPr bwMode="auto">
                <a:xfrm rot="3360970">
                  <a:off x="2690145" y="6059515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42" name="Овал 295"/>
              <p:cNvGrpSpPr>
                <a:grpSpLocks/>
              </p:cNvGrpSpPr>
              <p:nvPr/>
            </p:nvGrpSpPr>
            <p:grpSpPr bwMode="auto">
              <a:xfrm rot="-3360971">
                <a:off x="918948" y="5885080"/>
                <a:ext cx="224030" cy="97556"/>
                <a:chOff x="2682240" y="6059424"/>
                <a:chExt cx="97536" cy="97536"/>
              </a:xfrm>
            </p:grpSpPr>
            <p:pic>
              <p:nvPicPr>
                <p:cNvPr id="13452" name="Овал 295"/>
                <p:cNvPicPr>
                  <a:picLocks noChangeArrowheads="1"/>
                </p:cNvPicPr>
                <p:nvPr/>
              </p:nvPicPr>
              <p:blipFill>
                <a:blip r:embed="rId28"/>
                <a:srcRect/>
                <a:stretch>
                  <a:fillRect/>
                </a:stretch>
              </p:blipFill>
              <p:spPr bwMode="auto">
                <a:xfrm>
                  <a:off x="2682240" y="6059424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53" name="Text Box 155"/>
                <p:cNvSpPr txBox="1">
                  <a:spLocks noChangeArrowheads="1"/>
                </p:cNvSpPr>
                <p:nvPr/>
              </p:nvSpPr>
              <p:spPr bwMode="auto">
                <a:xfrm rot="3360970">
                  <a:off x="2710104" y="6089124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43" name="Овал 296"/>
              <p:cNvGrpSpPr>
                <a:grpSpLocks/>
              </p:cNvGrpSpPr>
              <p:nvPr/>
            </p:nvGrpSpPr>
            <p:grpSpPr bwMode="auto">
              <a:xfrm rot="-3360971">
                <a:off x="951924" y="5882419"/>
                <a:ext cx="224030" cy="103653"/>
                <a:chOff x="2700528" y="6083808"/>
                <a:chExt cx="97536" cy="103632"/>
              </a:xfrm>
            </p:grpSpPr>
            <p:pic>
              <p:nvPicPr>
                <p:cNvPr id="13450" name="Овал 296"/>
                <p:cNvPicPr>
                  <a:picLocks noChangeArrowheads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>
                  <a:off x="2700528" y="6083808"/>
                  <a:ext cx="97536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51" name="Text Box 158"/>
                <p:cNvSpPr txBox="1">
                  <a:spLocks noChangeArrowheads="1"/>
                </p:cNvSpPr>
                <p:nvPr/>
              </p:nvSpPr>
              <p:spPr bwMode="auto">
                <a:xfrm rot="3360970">
                  <a:off x="2728733" y="6116758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44" name="Овал 297"/>
              <p:cNvGrpSpPr>
                <a:grpSpLocks/>
              </p:cNvGrpSpPr>
              <p:nvPr/>
            </p:nvGrpSpPr>
            <p:grpSpPr bwMode="auto">
              <a:xfrm rot="-3360971">
                <a:off x="993363" y="5882072"/>
                <a:ext cx="224030" cy="97556"/>
                <a:chOff x="2724912" y="6120384"/>
                <a:chExt cx="97536" cy="97536"/>
              </a:xfrm>
            </p:grpSpPr>
            <p:pic>
              <p:nvPicPr>
                <p:cNvPr id="13448" name="Овал 297"/>
                <p:cNvPicPr>
                  <a:picLocks noChangeArrowheads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2724912" y="6120384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49" name="Text Box 161"/>
                <p:cNvSpPr txBox="1">
                  <a:spLocks noChangeArrowheads="1"/>
                </p:cNvSpPr>
                <p:nvPr/>
              </p:nvSpPr>
              <p:spPr bwMode="auto">
                <a:xfrm rot="3360970">
                  <a:off x="2750027" y="6148348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445" name="Овал 298"/>
              <p:cNvGrpSpPr>
                <a:grpSpLocks/>
              </p:cNvGrpSpPr>
              <p:nvPr/>
            </p:nvGrpSpPr>
            <p:grpSpPr bwMode="auto">
              <a:xfrm rot="-3360971">
                <a:off x="1026339" y="5879412"/>
                <a:ext cx="224030" cy="103653"/>
                <a:chOff x="2743200" y="6144768"/>
                <a:chExt cx="97536" cy="103632"/>
              </a:xfrm>
            </p:grpSpPr>
            <p:pic>
              <p:nvPicPr>
                <p:cNvPr id="13446" name="Овал 298"/>
                <p:cNvPicPr>
                  <a:picLocks noChangeArrowheads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2743200" y="6144768"/>
                  <a:ext cx="97536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47" name="Text Box 164"/>
                <p:cNvSpPr txBox="1">
                  <a:spLocks noChangeArrowheads="1"/>
                </p:cNvSpPr>
                <p:nvPr/>
              </p:nvSpPr>
              <p:spPr bwMode="auto">
                <a:xfrm rot="3360970">
                  <a:off x="2769991" y="6177963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86" name="Овал 285"/>
            <p:cNvSpPr/>
            <p:nvPr/>
          </p:nvSpPr>
          <p:spPr>
            <a:xfrm>
              <a:off x="980337" y="5715063"/>
              <a:ext cx="36649" cy="365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624" y="5727633"/>
              <a:ext cx="36649" cy="365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18" name="Группа 299"/>
          <p:cNvGrpSpPr>
            <a:grpSpLocks/>
          </p:cNvGrpSpPr>
          <p:nvPr/>
        </p:nvGrpSpPr>
        <p:grpSpPr bwMode="auto">
          <a:xfrm rot="7277832">
            <a:off x="6218238" y="4014788"/>
            <a:ext cx="998537" cy="547687"/>
            <a:chOff x="436951" y="5641059"/>
            <a:chExt cx="1097712" cy="547800"/>
          </a:xfrm>
        </p:grpSpPr>
        <p:grpSp>
          <p:nvGrpSpPr>
            <p:cNvPr id="13376" name="Полилиния 300"/>
            <p:cNvGrpSpPr>
              <a:grpSpLocks/>
            </p:cNvGrpSpPr>
            <p:nvPr/>
          </p:nvGrpSpPr>
          <p:grpSpPr bwMode="auto">
            <a:xfrm rot="-7277832">
              <a:off x="1047813" y="5632177"/>
              <a:ext cx="280416" cy="409036"/>
              <a:chOff x="5967984" y="3938016"/>
              <a:chExt cx="280416" cy="371856"/>
            </a:xfrm>
          </p:grpSpPr>
          <p:pic>
            <p:nvPicPr>
              <p:cNvPr id="13425" name="Полилиния 300"/>
              <p:cNvPicPr>
                <a:picLocks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5967984" y="3938016"/>
                <a:ext cx="280416" cy="371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26" name="Text Box 65"/>
              <p:cNvSpPr txBox="1">
                <a:spLocks noChangeArrowheads="1"/>
              </p:cNvSpPr>
              <p:nvPr/>
            </p:nvSpPr>
            <p:spPr bwMode="auto">
              <a:xfrm rot="6902813">
                <a:off x="5830919" y="4113676"/>
                <a:ext cx="504487" cy="137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377" name="Полилиния 301"/>
            <p:cNvGrpSpPr>
              <a:grpSpLocks/>
            </p:cNvGrpSpPr>
            <p:nvPr/>
          </p:nvGrpSpPr>
          <p:grpSpPr bwMode="auto">
            <a:xfrm rot="-7277832">
              <a:off x="963836" y="5812755"/>
              <a:ext cx="353568" cy="328570"/>
              <a:chOff x="5833872" y="3864864"/>
              <a:chExt cx="353568" cy="298704"/>
            </a:xfrm>
          </p:grpSpPr>
          <p:pic>
            <p:nvPicPr>
              <p:cNvPr id="13423" name="Полилиния 301"/>
              <p:cNvPicPr>
                <a:picLocks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5833872" y="3864864"/>
                <a:ext cx="353568" cy="298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24" name="Text Box 68"/>
              <p:cNvSpPr txBox="1">
                <a:spLocks noChangeArrowheads="1"/>
              </p:cNvSpPr>
              <p:nvPr/>
            </p:nvSpPr>
            <p:spPr bwMode="auto">
              <a:xfrm rot="7990171">
                <a:off x="5719237" y="4000154"/>
                <a:ext cx="504487" cy="137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378" name="Полилиния 302"/>
            <p:cNvGrpSpPr>
              <a:grpSpLocks/>
            </p:cNvGrpSpPr>
            <p:nvPr/>
          </p:nvGrpSpPr>
          <p:grpSpPr bwMode="auto">
            <a:xfrm rot="-7277832">
              <a:off x="628091" y="5582636"/>
              <a:ext cx="359664" cy="321865"/>
              <a:chOff x="6187440" y="3730752"/>
              <a:chExt cx="359664" cy="292608"/>
            </a:xfrm>
          </p:grpSpPr>
          <p:pic>
            <p:nvPicPr>
              <p:cNvPr id="13421" name="Полилиния 302"/>
              <p:cNvPicPr>
                <a:picLocks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6187440" y="3730752"/>
                <a:ext cx="359664" cy="292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22" name="Text Box 71"/>
              <p:cNvSpPr txBox="1">
                <a:spLocks noChangeArrowheads="1"/>
              </p:cNvSpPr>
              <p:nvPr/>
            </p:nvSpPr>
            <p:spPr bwMode="auto">
              <a:xfrm rot="9180454">
                <a:off x="6171336" y="3780963"/>
                <a:ext cx="504487" cy="137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379" name="Полилиния 303"/>
            <p:cNvGrpSpPr>
              <a:grpSpLocks/>
            </p:cNvGrpSpPr>
            <p:nvPr/>
          </p:nvGrpSpPr>
          <p:grpSpPr bwMode="auto">
            <a:xfrm rot="-7277832">
              <a:off x="657142" y="5694546"/>
              <a:ext cx="243840" cy="422447"/>
              <a:chOff x="6120384" y="3578352"/>
              <a:chExt cx="243840" cy="384048"/>
            </a:xfrm>
          </p:grpSpPr>
          <p:pic>
            <p:nvPicPr>
              <p:cNvPr id="13419" name="Полилиния 303"/>
              <p:cNvPicPr>
                <a:picLocks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6120384" y="3578352"/>
                <a:ext cx="243840" cy="384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20" name="Text Box 74"/>
              <p:cNvSpPr txBox="1">
                <a:spLocks noChangeArrowheads="1"/>
              </p:cNvSpPr>
              <p:nvPr/>
            </p:nvSpPr>
            <p:spPr bwMode="auto">
              <a:xfrm rot="-4325848">
                <a:off x="6010554" y="3645406"/>
                <a:ext cx="504487" cy="137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380" name="Группа 270"/>
            <p:cNvGrpSpPr>
              <a:grpSpLocks/>
            </p:cNvGrpSpPr>
            <p:nvPr/>
          </p:nvGrpSpPr>
          <p:grpSpPr bwMode="auto"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grpSp>
            <p:nvGrpSpPr>
              <p:cNvPr id="13383" name="Овал 307"/>
              <p:cNvGrpSpPr>
                <a:grpSpLocks/>
              </p:cNvGrpSpPr>
              <p:nvPr/>
            </p:nvGrpSpPr>
            <p:grpSpPr bwMode="auto">
              <a:xfrm rot="7912881">
                <a:off x="643578" y="5877676"/>
                <a:ext cx="224167" cy="97536"/>
                <a:chOff x="6193536" y="3974592"/>
                <a:chExt cx="97536" cy="97536"/>
              </a:xfrm>
            </p:grpSpPr>
            <p:pic>
              <p:nvPicPr>
                <p:cNvPr id="13417" name="Овал 307"/>
                <p:cNvPicPr>
                  <a:picLocks noChangeArrowheads="1"/>
                </p:cNvPicPr>
                <p:nvPr/>
              </p:nvPicPr>
              <p:blipFill>
                <a:blip r:embed="rId36"/>
                <a:srcRect/>
                <a:stretch>
                  <a:fillRect/>
                </a:stretch>
              </p:blipFill>
              <p:spPr bwMode="auto">
                <a:xfrm>
                  <a:off x="6193536" y="3974592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18" name="Text Box 80"/>
                <p:cNvSpPr txBox="1">
                  <a:spLocks noChangeArrowheads="1"/>
                </p:cNvSpPr>
                <p:nvPr/>
              </p:nvSpPr>
              <p:spPr bwMode="auto">
                <a:xfrm rot="-7912882">
                  <a:off x="6221717" y="4004708"/>
                  <a:ext cx="50514" cy="4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384" name="Овал 308"/>
              <p:cNvGrpSpPr>
                <a:grpSpLocks/>
              </p:cNvGrpSpPr>
              <p:nvPr/>
            </p:nvGrpSpPr>
            <p:grpSpPr bwMode="auto">
              <a:xfrm rot="7912881">
                <a:off x="678011" y="5873364"/>
                <a:ext cx="224167" cy="97536"/>
                <a:chOff x="6169152" y="3950208"/>
                <a:chExt cx="97536" cy="97536"/>
              </a:xfrm>
            </p:grpSpPr>
            <p:pic>
              <p:nvPicPr>
                <p:cNvPr id="13415" name="Овал 308"/>
                <p:cNvPicPr>
                  <a:picLocks noChangeArrowheads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6169152" y="3950208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16" name="Text Box 83"/>
                <p:cNvSpPr txBox="1">
                  <a:spLocks noChangeArrowheads="1"/>
                </p:cNvSpPr>
                <p:nvPr/>
              </p:nvSpPr>
              <p:spPr bwMode="auto">
                <a:xfrm rot="-7912882">
                  <a:off x="6197874" y="3978117"/>
                  <a:ext cx="50514" cy="4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385" name="Овал 309"/>
              <p:cNvGrpSpPr>
                <a:grpSpLocks/>
              </p:cNvGrpSpPr>
              <p:nvPr/>
            </p:nvGrpSpPr>
            <p:grpSpPr bwMode="auto">
              <a:xfrm rot="7912881">
                <a:off x="716983" y="5878405"/>
                <a:ext cx="224167" cy="97536"/>
                <a:chOff x="6144768" y="3919728"/>
                <a:chExt cx="97536" cy="97536"/>
              </a:xfrm>
            </p:grpSpPr>
            <p:pic>
              <p:nvPicPr>
                <p:cNvPr id="13413" name="Овал 309"/>
                <p:cNvPicPr>
                  <a:picLocks noChangeArrowheads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6144768" y="3919728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14" name="Text Box 86"/>
                <p:cNvSpPr txBox="1">
                  <a:spLocks noChangeArrowheads="1"/>
                </p:cNvSpPr>
                <p:nvPr/>
              </p:nvSpPr>
              <p:spPr bwMode="auto">
                <a:xfrm rot="-7912882">
                  <a:off x="6174023" y="3951522"/>
                  <a:ext cx="50514" cy="4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386" name="Овал 310"/>
              <p:cNvGrpSpPr>
                <a:grpSpLocks/>
              </p:cNvGrpSpPr>
              <p:nvPr/>
            </p:nvGrpSpPr>
            <p:grpSpPr bwMode="auto">
              <a:xfrm rot="7912881">
                <a:off x="751416" y="5874093"/>
                <a:ext cx="224167" cy="97536"/>
                <a:chOff x="6120384" y="3895344"/>
                <a:chExt cx="97536" cy="97536"/>
              </a:xfrm>
            </p:grpSpPr>
            <p:pic>
              <p:nvPicPr>
                <p:cNvPr id="13411" name="Овал 310"/>
                <p:cNvPicPr>
                  <a:picLocks noChangeArrowheads="1"/>
                </p:cNvPicPr>
                <p:nvPr/>
              </p:nvPicPr>
              <p:blipFill>
                <a:blip r:embed="rId39"/>
                <a:srcRect/>
                <a:stretch>
                  <a:fillRect/>
                </a:stretch>
              </p:blipFill>
              <p:spPr bwMode="auto">
                <a:xfrm>
                  <a:off x="6120384" y="3895344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12" name="Text Box 89"/>
                <p:cNvSpPr txBox="1">
                  <a:spLocks noChangeArrowheads="1"/>
                </p:cNvSpPr>
                <p:nvPr/>
              </p:nvSpPr>
              <p:spPr bwMode="auto">
                <a:xfrm rot="-7912882">
                  <a:off x="6148588" y="3923151"/>
                  <a:ext cx="50514" cy="4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387" name="Овал 311"/>
              <p:cNvGrpSpPr>
                <a:grpSpLocks/>
              </p:cNvGrpSpPr>
              <p:nvPr/>
            </p:nvGrpSpPr>
            <p:grpSpPr bwMode="auto">
              <a:xfrm rot="7912881">
                <a:off x="781780" y="5880213"/>
                <a:ext cx="224167" cy="97536"/>
                <a:chOff x="6102096" y="3870960"/>
                <a:chExt cx="97536" cy="97536"/>
              </a:xfrm>
            </p:grpSpPr>
            <p:pic>
              <p:nvPicPr>
                <p:cNvPr id="13409" name="Овал 311"/>
                <p:cNvPicPr>
                  <a:picLocks noChangeArrowheads="1"/>
                </p:cNvPicPr>
                <p:nvPr/>
              </p:nvPicPr>
              <p:blipFill>
                <a:blip r:embed="rId40"/>
                <a:srcRect/>
                <a:stretch>
                  <a:fillRect/>
                </a:stretch>
              </p:blipFill>
              <p:spPr bwMode="auto">
                <a:xfrm>
                  <a:off x="6102096" y="3870960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10" name="Text Box 92"/>
                <p:cNvSpPr txBox="1">
                  <a:spLocks noChangeArrowheads="1"/>
                </p:cNvSpPr>
                <p:nvPr/>
              </p:nvSpPr>
              <p:spPr bwMode="auto">
                <a:xfrm rot="-7912882">
                  <a:off x="6126334" y="3898333"/>
                  <a:ext cx="50514" cy="4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388" name="Овал 312"/>
              <p:cNvGrpSpPr>
                <a:grpSpLocks/>
              </p:cNvGrpSpPr>
              <p:nvPr/>
            </p:nvGrpSpPr>
            <p:grpSpPr bwMode="auto">
              <a:xfrm rot="7912881">
                <a:off x="816213" y="5875901"/>
                <a:ext cx="224167" cy="97536"/>
                <a:chOff x="6077712" y="3846576"/>
                <a:chExt cx="97536" cy="97536"/>
              </a:xfrm>
            </p:grpSpPr>
            <p:pic>
              <p:nvPicPr>
                <p:cNvPr id="13407" name="Овал 312"/>
                <p:cNvPicPr>
                  <a:picLocks noChangeArrowheads="1"/>
                </p:cNvPicPr>
                <p:nvPr/>
              </p:nvPicPr>
              <p:blipFill>
                <a:blip r:embed="rId41"/>
                <a:srcRect/>
                <a:stretch>
                  <a:fillRect/>
                </a:stretch>
              </p:blipFill>
              <p:spPr bwMode="auto">
                <a:xfrm>
                  <a:off x="6077712" y="3846576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08" name="Text Box 95"/>
                <p:cNvSpPr txBox="1">
                  <a:spLocks noChangeArrowheads="1"/>
                </p:cNvSpPr>
                <p:nvPr/>
              </p:nvSpPr>
              <p:spPr bwMode="auto">
                <a:xfrm rot="-7912882">
                  <a:off x="6105665" y="3875281"/>
                  <a:ext cx="50514" cy="4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389" name="Овал 313"/>
              <p:cNvGrpSpPr>
                <a:grpSpLocks/>
              </p:cNvGrpSpPr>
              <p:nvPr/>
            </p:nvGrpSpPr>
            <p:grpSpPr bwMode="auto">
              <a:xfrm rot="7912881">
                <a:off x="855185" y="5880943"/>
                <a:ext cx="224167" cy="97536"/>
                <a:chOff x="6053328" y="3816096"/>
                <a:chExt cx="97536" cy="97536"/>
              </a:xfrm>
            </p:grpSpPr>
            <p:pic>
              <p:nvPicPr>
                <p:cNvPr id="13405" name="Овал 313"/>
                <p:cNvPicPr>
                  <a:picLocks noChangeArrowheads="1"/>
                </p:cNvPicPr>
                <p:nvPr/>
              </p:nvPicPr>
              <p:blipFill>
                <a:blip r:embed="rId42"/>
                <a:srcRect/>
                <a:stretch>
                  <a:fillRect/>
                </a:stretch>
              </p:blipFill>
              <p:spPr bwMode="auto">
                <a:xfrm>
                  <a:off x="6053328" y="3816096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06" name="Text Box 98"/>
                <p:cNvSpPr txBox="1">
                  <a:spLocks noChangeArrowheads="1"/>
                </p:cNvSpPr>
                <p:nvPr/>
              </p:nvSpPr>
              <p:spPr bwMode="auto">
                <a:xfrm rot="-7912882">
                  <a:off x="6078643" y="3845145"/>
                  <a:ext cx="50514" cy="4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390" name="Овал 314"/>
              <p:cNvGrpSpPr>
                <a:grpSpLocks/>
              </p:cNvGrpSpPr>
              <p:nvPr/>
            </p:nvGrpSpPr>
            <p:grpSpPr bwMode="auto">
              <a:xfrm rot="7912881">
                <a:off x="891887" y="5878259"/>
                <a:ext cx="224167" cy="103632"/>
                <a:chOff x="6028944" y="3785616"/>
                <a:chExt cx="97536" cy="103632"/>
              </a:xfrm>
            </p:grpSpPr>
            <p:pic>
              <p:nvPicPr>
                <p:cNvPr id="13403" name="Овал 314"/>
                <p:cNvPicPr>
                  <a:picLocks noChangeArrowheads="1"/>
                </p:cNvPicPr>
                <p:nvPr/>
              </p:nvPicPr>
              <p:blipFill>
                <a:blip r:embed="rId43"/>
                <a:srcRect/>
                <a:stretch>
                  <a:fillRect/>
                </a:stretch>
              </p:blipFill>
              <p:spPr bwMode="auto">
                <a:xfrm>
                  <a:off x="6028944" y="3785616"/>
                  <a:ext cx="97536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04" name="Text Box 101"/>
                <p:cNvSpPr txBox="1">
                  <a:spLocks noChangeArrowheads="1"/>
                </p:cNvSpPr>
                <p:nvPr/>
              </p:nvSpPr>
              <p:spPr bwMode="auto">
                <a:xfrm rot="-7912882">
                  <a:off x="6054795" y="3818548"/>
                  <a:ext cx="50514" cy="4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391" name="Овал 315"/>
              <p:cNvGrpSpPr>
                <a:grpSpLocks/>
              </p:cNvGrpSpPr>
              <p:nvPr/>
            </p:nvGrpSpPr>
            <p:grpSpPr bwMode="auto">
              <a:xfrm rot="7912881">
                <a:off x="928589" y="5881672"/>
                <a:ext cx="224167" cy="97536"/>
                <a:chOff x="6004560" y="3761232"/>
                <a:chExt cx="97536" cy="97536"/>
              </a:xfrm>
            </p:grpSpPr>
            <p:pic>
              <p:nvPicPr>
                <p:cNvPr id="13401" name="Овал 315"/>
                <p:cNvPicPr>
                  <a:picLocks noChangeArrowheads="1"/>
                </p:cNvPicPr>
                <p:nvPr/>
              </p:nvPicPr>
              <p:blipFill>
                <a:blip r:embed="rId44"/>
                <a:srcRect/>
                <a:stretch>
                  <a:fillRect/>
                </a:stretch>
              </p:blipFill>
              <p:spPr bwMode="auto">
                <a:xfrm>
                  <a:off x="6004560" y="3761232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02" name="Text Box 104"/>
                <p:cNvSpPr txBox="1">
                  <a:spLocks noChangeArrowheads="1"/>
                </p:cNvSpPr>
                <p:nvPr/>
              </p:nvSpPr>
              <p:spPr bwMode="auto">
                <a:xfrm rot="-7912882">
                  <a:off x="6030952" y="3791957"/>
                  <a:ext cx="50514" cy="4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392" name="Овал 316"/>
              <p:cNvGrpSpPr>
                <a:grpSpLocks/>
              </p:cNvGrpSpPr>
              <p:nvPr/>
            </p:nvGrpSpPr>
            <p:grpSpPr bwMode="auto">
              <a:xfrm rot="7912881">
                <a:off x="963023" y="5877360"/>
                <a:ext cx="224167" cy="97536"/>
                <a:chOff x="5980176" y="3736848"/>
                <a:chExt cx="97536" cy="97536"/>
              </a:xfrm>
            </p:grpSpPr>
            <p:pic>
              <p:nvPicPr>
                <p:cNvPr id="13399" name="Овал 316"/>
                <p:cNvPicPr>
                  <a:picLocks noChangeArrowheads="1"/>
                </p:cNvPicPr>
                <p:nvPr/>
              </p:nvPicPr>
              <p:blipFill>
                <a:blip r:embed="rId45"/>
                <a:srcRect/>
                <a:stretch>
                  <a:fillRect/>
                </a:stretch>
              </p:blipFill>
              <p:spPr bwMode="auto">
                <a:xfrm>
                  <a:off x="5980176" y="3736848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00" name="Text Box 107"/>
                <p:cNvSpPr txBox="1">
                  <a:spLocks noChangeArrowheads="1"/>
                </p:cNvSpPr>
                <p:nvPr/>
              </p:nvSpPr>
              <p:spPr bwMode="auto">
                <a:xfrm rot="-7912882">
                  <a:off x="6008698" y="3767139"/>
                  <a:ext cx="50514" cy="4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393" name="Овал 317"/>
              <p:cNvGrpSpPr>
                <a:grpSpLocks/>
              </p:cNvGrpSpPr>
              <p:nvPr/>
            </p:nvGrpSpPr>
            <p:grpSpPr bwMode="auto">
              <a:xfrm rot="7912881">
                <a:off x="1001994" y="5882402"/>
                <a:ext cx="224167" cy="97536"/>
                <a:chOff x="5955792" y="3706368"/>
                <a:chExt cx="97536" cy="97536"/>
              </a:xfrm>
            </p:grpSpPr>
            <p:pic>
              <p:nvPicPr>
                <p:cNvPr id="13397" name="Овал 317"/>
                <p:cNvPicPr>
                  <a:picLocks noChangeArrowheads="1"/>
                </p:cNvPicPr>
                <p:nvPr/>
              </p:nvPicPr>
              <p:blipFill>
                <a:blip r:embed="rId46"/>
                <a:srcRect/>
                <a:stretch>
                  <a:fillRect/>
                </a:stretch>
              </p:blipFill>
              <p:spPr bwMode="auto">
                <a:xfrm>
                  <a:off x="5955792" y="3706368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98" name="Text Box 110"/>
                <p:cNvSpPr txBox="1">
                  <a:spLocks noChangeArrowheads="1"/>
                </p:cNvSpPr>
                <p:nvPr/>
              </p:nvSpPr>
              <p:spPr bwMode="auto">
                <a:xfrm rot="-7912882">
                  <a:off x="5983261" y="3738770"/>
                  <a:ext cx="50514" cy="4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394" name="Овал 318"/>
              <p:cNvGrpSpPr>
                <a:grpSpLocks/>
              </p:cNvGrpSpPr>
              <p:nvPr/>
            </p:nvGrpSpPr>
            <p:grpSpPr bwMode="auto">
              <a:xfrm rot="7912881">
                <a:off x="1036427" y="5878090"/>
                <a:ext cx="224167" cy="97536"/>
                <a:chOff x="5931408" y="3681984"/>
                <a:chExt cx="97536" cy="97536"/>
              </a:xfrm>
            </p:grpSpPr>
            <p:pic>
              <p:nvPicPr>
                <p:cNvPr id="13395" name="Овал 318"/>
                <p:cNvPicPr>
                  <a:picLocks noChangeArrowheads="1"/>
                </p:cNvPicPr>
                <p:nvPr/>
              </p:nvPicPr>
              <p:blipFill>
                <a:blip r:embed="rId47"/>
                <a:srcRect/>
                <a:stretch>
                  <a:fillRect/>
                </a:stretch>
              </p:blipFill>
              <p:spPr bwMode="auto">
                <a:xfrm>
                  <a:off x="5931408" y="3681984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96" name="Text Box 113"/>
                <p:cNvSpPr txBox="1">
                  <a:spLocks noChangeArrowheads="1"/>
                </p:cNvSpPr>
                <p:nvPr/>
              </p:nvSpPr>
              <p:spPr bwMode="auto">
                <a:xfrm rot="-7912882">
                  <a:off x="5959412" y="3712173"/>
                  <a:ext cx="50514" cy="4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06" name="Овал 305"/>
            <p:cNvSpPr>
              <a:spLocks noChangeArrowheads="1"/>
            </p:cNvSpPr>
            <p:nvPr/>
          </p:nvSpPr>
          <p:spPr bwMode="auto">
            <a:xfrm>
              <a:off x="975685" y="5728637"/>
              <a:ext cx="36649" cy="36521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7" name="Овал 306"/>
            <p:cNvSpPr>
              <a:spLocks noChangeArrowheads="1"/>
            </p:cNvSpPr>
            <p:nvPr/>
          </p:nvSpPr>
          <p:spPr bwMode="auto">
            <a:xfrm>
              <a:off x="1016450" y="5737681"/>
              <a:ext cx="36648" cy="36520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13319" name="Группа 328"/>
          <p:cNvGrpSpPr>
            <a:grpSpLocks/>
          </p:cNvGrpSpPr>
          <p:nvPr/>
        </p:nvGrpSpPr>
        <p:grpSpPr bwMode="auto">
          <a:xfrm rot="-1791972">
            <a:off x="7164388" y="620713"/>
            <a:ext cx="1493837" cy="1289050"/>
            <a:chOff x="3533771" y="2640017"/>
            <a:chExt cx="1789109" cy="1289049"/>
          </a:xfrm>
        </p:grpSpPr>
        <p:grpSp>
          <p:nvGrpSpPr>
            <p:cNvPr id="13359" name="Скругленный прямоугольник 323"/>
            <p:cNvGrpSpPr>
              <a:grpSpLocks/>
            </p:cNvGrpSpPr>
            <p:nvPr/>
          </p:nvGrpSpPr>
          <p:grpSpPr bwMode="auto">
            <a:xfrm rot="1791972">
              <a:off x="4266805" y="3356510"/>
              <a:ext cx="321241" cy="353568"/>
              <a:chOff x="7900416" y="1304544"/>
              <a:chExt cx="268224" cy="353568"/>
            </a:xfrm>
          </p:grpSpPr>
          <p:pic>
            <p:nvPicPr>
              <p:cNvPr id="13374" name="Скругленный прямоугольник 323"/>
              <p:cNvPicPr>
                <a:picLocks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900416" y="1304544"/>
                <a:ext cx="26822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75" name="Text Box 48"/>
              <p:cNvSpPr txBox="1">
                <a:spLocks noChangeArrowheads="1"/>
              </p:cNvSpPr>
              <p:nvPr/>
            </p:nvSpPr>
            <p:spPr bwMode="auto">
              <a:xfrm rot="-1791973">
                <a:off x="7995005" y="1321980"/>
                <a:ext cx="84356" cy="322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21" name="Скругленный прямоугольник 320"/>
            <p:cNvSpPr/>
            <p:nvPr/>
          </p:nvSpPr>
          <p:spPr>
            <a:xfrm>
              <a:off x="4357027" y="3141667"/>
              <a:ext cx="142597" cy="285750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3361" name="Полилиния 326"/>
            <p:cNvGrpSpPr>
              <a:grpSpLocks/>
            </p:cNvGrpSpPr>
            <p:nvPr/>
          </p:nvGrpSpPr>
          <p:grpSpPr bwMode="auto">
            <a:xfrm rot="1791972">
              <a:off x="4346333" y="3331191"/>
              <a:ext cx="773580" cy="487680"/>
              <a:chOff x="8217408" y="1383792"/>
              <a:chExt cx="646176" cy="487680"/>
            </a:xfrm>
          </p:grpSpPr>
          <p:pic>
            <p:nvPicPr>
              <p:cNvPr id="13372" name="Полилиния 326"/>
              <p:cNvPicPr>
                <a:picLocks noChangeArrowheads="1"/>
              </p:cNvPicPr>
              <p:nvPr/>
            </p:nvPicPr>
            <p:blipFill>
              <a:blip r:embed="rId49"/>
              <a:srcRect/>
              <a:stretch>
                <a:fillRect/>
              </a:stretch>
            </p:blipFill>
            <p:spPr bwMode="auto">
              <a:xfrm>
                <a:off x="8217408" y="1383792"/>
                <a:ext cx="646176" cy="487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73" name="Text Box 52"/>
              <p:cNvSpPr txBox="1">
                <a:spLocks noChangeArrowheads="1"/>
              </p:cNvSpPr>
              <p:nvPr/>
            </p:nvSpPr>
            <p:spPr bwMode="auto">
              <a:xfrm rot="9008027">
                <a:off x="8325501" y="1330106"/>
                <a:ext cx="477381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362" name="Полилиния 327"/>
            <p:cNvGrpSpPr>
              <a:grpSpLocks/>
            </p:cNvGrpSpPr>
            <p:nvPr/>
          </p:nvGrpSpPr>
          <p:grpSpPr bwMode="auto">
            <a:xfrm rot="1791972">
              <a:off x="3820911" y="3256388"/>
              <a:ext cx="518153" cy="664464"/>
              <a:chOff x="7857744" y="1578864"/>
              <a:chExt cx="432816" cy="664464"/>
            </a:xfrm>
          </p:grpSpPr>
          <p:pic>
            <p:nvPicPr>
              <p:cNvPr id="13370" name="Полилиния 327"/>
              <p:cNvPicPr>
                <a:picLocks noChangeArrowheads="1"/>
              </p:cNvPicPr>
              <p:nvPr/>
            </p:nvPicPr>
            <p:blipFill>
              <a:blip r:embed="rId50"/>
              <a:srcRect/>
              <a:stretch>
                <a:fillRect/>
              </a:stretch>
            </p:blipFill>
            <p:spPr bwMode="auto">
              <a:xfrm>
                <a:off x="7857744" y="1578864"/>
                <a:ext cx="432816" cy="664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71" name="Text Box 55"/>
              <p:cNvSpPr txBox="1">
                <a:spLocks noChangeArrowheads="1"/>
              </p:cNvSpPr>
              <p:nvPr/>
            </p:nvSpPr>
            <p:spPr bwMode="auto">
              <a:xfrm rot="9008027">
                <a:off x="7866678" y="1593580"/>
                <a:ext cx="477381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23" name="Скругленный прямоугольник 322"/>
            <p:cNvSpPr/>
            <p:nvPr/>
          </p:nvSpPr>
          <p:spPr>
            <a:xfrm>
              <a:off x="4354576" y="3063649"/>
              <a:ext cx="142597" cy="142875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3364" name="Полилиния 324"/>
            <p:cNvGrpSpPr>
              <a:grpSpLocks/>
            </p:cNvGrpSpPr>
            <p:nvPr/>
          </p:nvGrpSpPr>
          <p:grpSpPr bwMode="auto">
            <a:xfrm rot="1791972">
              <a:off x="4547422" y="2633438"/>
              <a:ext cx="751996" cy="932687"/>
              <a:chOff x="7863840" y="432816"/>
              <a:chExt cx="627888" cy="932688"/>
            </a:xfrm>
          </p:grpSpPr>
          <p:pic>
            <p:nvPicPr>
              <p:cNvPr id="13368" name="Полилиния 324"/>
              <p:cNvPicPr>
                <a:picLocks noChangeArrowheads="1"/>
              </p:cNvPicPr>
              <p:nvPr/>
            </p:nvPicPr>
            <p:blipFill>
              <a:blip r:embed="rId51"/>
              <a:srcRect/>
              <a:stretch>
                <a:fillRect/>
              </a:stretch>
            </p:blipFill>
            <p:spPr bwMode="auto">
              <a:xfrm>
                <a:off x="7863840" y="432816"/>
                <a:ext cx="627888" cy="93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69" name="Text Box 55"/>
              <p:cNvSpPr txBox="1">
                <a:spLocks noChangeArrowheads="1"/>
              </p:cNvSpPr>
              <p:nvPr/>
            </p:nvSpPr>
            <p:spPr bwMode="auto">
              <a:xfrm rot="-1791973">
                <a:off x="7784994" y="455198"/>
                <a:ext cx="722395" cy="888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365" name="Полилиния 325"/>
            <p:cNvGrpSpPr>
              <a:grpSpLocks/>
            </p:cNvGrpSpPr>
            <p:nvPr/>
          </p:nvGrpSpPr>
          <p:grpSpPr bwMode="auto">
            <a:xfrm rot="1791972">
              <a:off x="3424893" y="2798388"/>
              <a:ext cx="1102441" cy="664463"/>
              <a:chOff x="7046976" y="987552"/>
              <a:chExt cx="920496" cy="664464"/>
            </a:xfrm>
          </p:grpSpPr>
          <p:pic>
            <p:nvPicPr>
              <p:cNvPr id="13366" name="Полилиния 325"/>
              <p:cNvPicPr>
                <a:picLocks noChangeArrowheads="1"/>
              </p:cNvPicPr>
              <p:nvPr/>
            </p:nvPicPr>
            <p:blipFill>
              <a:blip r:embed="rId52"/>
              <a:srcRect/>
              <a:stretch>
                <a:fillRect/>
              </a:stretch>
            </p:blipFill>
            <p:spPr bwMode="auto">
              <a:xfrm>
                <a:off x="7046976" y="987552"/>
                <a:ext cx="920496" cy="664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67" name="Text Box 58"/>
              <p:cNvSpPr txBox="1">
                <a:spLocks noChangeArrowheads="1"/>
              </p:cNvSpPr>
              <p:nvPr/>
            </p:nvSpPr>
            <p:spPr bwMode="auto">
              <a:xfrm rot="-1791973">
                <a:off x="7119955" y="846233"/>
                <a:ext cx="722395" cy="888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3320" name="Группа 329"/>
          <p:cNvGrpSpPr>
            <a:grpSpLocks/>
          </p:cNvGrpSpPr>
          <p:nvPr/>
        </p:nvGrpSpPr>
        <p:grpSpPr bwMode="auto">
          <a:xfrm rot="-447200">
            <a:off x="5651500" y="2636838"/>
            <a:ext cx="1493838" cy="1289050"/>
            <a:chOff x="3533771" y="2640017"/>
            <a:chExt cx="1789109" cy="1289049"/>
          </a:xfrm>
        </p:grpSpPr>
        <p:grpSp>
          <p:nvGrpSpPr>
            <p:cNvPr id="13342" name="Скругленный прямоугольник 330"/>
            <p:cNvGrpSpPr>
              <a:grpSpLocks/>
            </p:cNvGrpSpPr>
            <p:nvPr/>
          </p:nvGrpSpPr>
          <p:grpSpPr bwMode="auto">
            <a:xfrm rot="447200">
              <a:off x="4319776" y="3339486"/>
              <a:ext cx="211727" cy="384048"/>
              <a:chOff x="6339840" y="3334512"/>
              <a:chExt cx="176784" cy="384048"/>
            </a:xfrm>
          </p:grpSpPr>
          <p:pic>
            <p:nvPicPr>
              <p:cNvPr id="13357" name="Скругленный прямоугольник 330"/>
              <p:cNvPicPr>
                <a:picLocks noChangeArrowheads="1"/>
              </p:cNvPicPr>
              <p:nvPr/>
            </p:nvPicPr>
            <p:blipFill>
              <a:blip r:embed="rId53"/>
              <a:srcRect/>
              <a:stretch>
                <a:fillRect/>
              </a:stretch>
            </p:blipFill>
            <p:spPr bwMode="auto">
              <a:xfrm>
                <a:off x="6339840" y="3334512"/>
                <a:ext cx="176784" cy="384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58" name="Text Box 31"/>
              <p:cNvSpPr txBox="1">
                <a:spLocks noChangeArrowheads="1"/>
              </p:cNvSpPr>
              <p:nvPr/>
            </p:nvSpPr>
            <p:spPr bwMode="auto">
              <a:xfrm rot="-447200">
                <a:off x="6389541" y="3369641"/>
                <a:ext cx="84356" cy="322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32" name="Скругленный прямоугольник 331"/>
            <p:cNvSpPr/>
            <p:nvPr/>
          </p:nvSpPr>
          <p:spPr>
            <a:xfrm>
              <a:off x="4357028" y="3141667"/>
              <a:ext cx="142596" cy="285750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3344" name="Полилиния 332"/>
            <p:cNvGrpSpPr>
              <a:grpSpLocks/>
            </p:cNvGrpSpPr>
            <p:nvPr/>
          </p:nvGrpSpPr>
          <p:grpSpPr bwMode="auto">
            <a:xfrm rot="447200">
              <a:off x="4401137" y="3322939"/>
              <a:ext cx="634920" cy="524256"/>
              <a:chOff x="1200912" y="4870704"/>
              <a:chExt cx="530352" cy="524256"/>
            </a:xfrm>
          </p:grpSpPr>
          <p:pic>
            <p:nvPicPr>
              <p:cNvPr id="13355" name="Полилиния 332"/>
              <p:cNvPicPr>
                <a:picLocks noChangeArrowheads="1"/>
              </p:cNvPicPr>
              <p:nvPr/>
            </p:nvPicPr>
            <p:blipFill>
              <a:blip r:embed="rId54"/>
              <a:srcRect/>
              <a:stretch>
                <a:fillRect/>
              </a:stretch>
            </p:blipFill>
            <p:spPr bwMode="auto">
              <a:xfrm>
                <a:off x="1200912" y="4870704"/>
                <a:ext cx="530352" cy="524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56" name="Text Box 35"/>
              <p:cNvSpPr txBox="1">
                <a:spLocks noChangeArrowheads="1"/>
              </p:cNvSpPr>
              <p:nvPr/>
            </p:nvSpPr>
            <p:spPr bwMode="auto">
              <a:xfrm rot="10352800">
                <a:off x="1250902" y="4831006"/>
                <a:ext cx="477381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345" name="Полилиния 333"/>
            <p:cNvGrpSpPr>
              <a:grpSpLocks/>
            </p:cNvGrpSpPr>
            <p:nvPr/>
          </p:nvGrpSpPr>
          <p:grpSpPr bwMode="auto">
            <a:xfrm rot="447200">
              <a:off x="3837320" y="3324776"/>
              <a:ext cx="554642" cy="573024"/>
              <a:chOff x="737616" y="4937760"/>
              <a:chExt cx="463296" cy="573024"/>
            </a:xfrm>
          </p:grpSpPr>
          <p:pic>
            <p:nvPicPr>
              <p:cNvPr id="13353" name="Полилиния 333"/>
              <p:cNvPicPr>
                <a:picLocks noChangeArrowheads="1"/>
              </p:cNvPicPr>
              <p:nvPr/>
            </p:nvPicPr>
            <p:blipFill>
              <a:blip r:embed="rId55"/>
              <a:srcRect/>
              <a:stretch>
                <a:fillRect/>
              </a:stretch>
            </p:blipFill>
            <p:spPr bwMode="auto">
              <a:xfrm>
                <a:off x="737616" y="4937760"/>
                <a:ext cx="463296" cy="573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54" name="Text Box 38"/>
              <p:cNvSpPr txBox="1">
                <a:spLocks noChangeArrowheads="1"/>
              </p:cNvSpPr>
              <p:nvPr/>
            </p:nvSpPr>
            <p:spPr bwMode="auto">
              <a:xfrm rot="10352800">
                <a:off x="726282" y="4899638"/>
                <a:ext cx="477381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35" name="Скругленный прямоугольник 334"/>
            <p:cNvSpPr/>
            <p:nvPr/>
          </p:nvSpPr>
          <p:spPr>
            <a:xfrm>
              <a:off x="4353818" y="3062257"/>
              <a:ext cx="142596" cy="142875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3347" name="Полилиния 335"/>
            <p:cNvGrpSpPr>
              <a:grpSpLocks/>
            </p:cNvGrpSpPr>
            <p:nvPr/>
          </p:nvGrpSpPr>
          <p:grpSpPr bwMode="auto">
            <a:xfrm rot="447200">
              <a:off x="4460945" y="2676955"/>
              <a:ext cx="825005" cy="786383"/>
              <a:chOff x="6394704" y="2627376"/>
              <a:chExt cx="688848" cy="786384"/>
            </a:xfrm>
          </p:grpSpPr>
          <p:pic>
            <p:nvPicPr>
              <p:cNvPr id="13351" name="Полилиния 335"/>
              <p:cNvPicPr>
                <a:picLocks noChangeArrowheads="1"/>
              </p:cNvPicPr>
              <p:nvPr/>
            </p:nvPicPr>
            <p:blipFill>
              <a:blip r:embed="rId56"/>
              <a:srcRect/>
              <a:stretch>
                <a:fillRect/>
              </a:stretch>
            </p:blipFill>
            <p:spPr bwMode="auto">
              <a:xfrm>
                <a:off x="6394704" y="2627376"/>
                <a:ext cx="688848" cy="78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52" name="Text Box 38"/>
              <p:cNvSpPr txBox="1">
                <a:spLocks noChangeArrowheads="1"/>
              </p:cNvSpPr>
              <p:nvPr/>
            </p:nvSpPr>
            <p:spPr bwMode="auto">
              <a:xfrm rot="-447200">
                <a:off x="6393736" y="2588493"/>
                <a:ext cx="722396" cy="888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348" name="Полилиния 336"/>
            <p:cNvGrpSpPr>
              <a:grpSpLocks/>
            </p:cNvGrpSpPr>
            <p:nvPr/>
          </p:nvGrpSpPr>
          <p:grpSpPr bwMode="auto">
            <a:xfrm rot="447200">
              <a:off x="3534299" y="2759270"/>
              <a:ext cx="927218" cy="707135"/>
              <a:chOff x="5632704" y="2804160"/>
              <a:chExt cx="774192" cy="707136"/>
            </a:xfrm>
          </p:grpSpPr>
          <p:pic>
            <p:nvPicPr>
              <p:cNvPr id="13349" name="Полилиния 336"/>
              <p:cNvPicPr>
                <a:picLocks noChangeArrowheads="1"/>
              </p:cNvPicPr>
              <p:nvPr/>
            </p:nvPicPr>
            <p:blipFill>
              <a:blip r:embed="rId57"/>
              <a:srcRect/>
              <a:stretch>
                <a:fillRect/>
              </a:stretch>
            </p:blipFill>
            <p:spPr bwMode="auto">
              <a:xfrm>
                <a:off x="5632704" y="2804160"/>
                <a:ext cx="774192" cy="707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50" name="Text Box 41"/>
              <p:cNvSpPr txBox="1">
                <a:spLocks noChangeArrowheads="1"/>
              </p:cNvSpPr>
              <p:nvPr/>
            </p:nvSpPr>
            <p:spPr bwMode="auto">
              <a:xfrm rot="-447200">
                <a:off x="5629840" y="2696424"/>
                <a:ext cx="722396" cy="888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3321" name="Группа 321"/>
          <p:cNvGrpSpPr>
            <a:grpSpLocks/>
          </p:cNvGrpSpPr>
          <p:nvPr/>
        </p:nvGrpSpPr>
        <p:grpSpPr bwMode="auto">
          <a:xfrm rot="1859045">
            <a:off x="368300" y="792163"/>
            <a:ext cx="1493838" cy="1289050"/>
            <a:chOff x="3533771" y="2640017"/>
            <a:chExt cx="1789109" cy="1289049"/>
          </a:xfrm>
        </p:grpSpPr>
        <p:grpSp>
          <p:nvGrpSpPr>
            <p:cNvPr id="13325" name="Скругленный прямоугольник 343"/>
            <p:cNvGrpSpPr>
              <a:grpSpLocks/>
            </p:cNvGrpSpPr>
            <p:nvPr/>
          </p:nvGrpSpPr>
          <p:grpSpPr bwMode="auto">
            <a:xfrm rot="-1859045">
              <a:off x="4262602" y="3359652"/>
              <a:ext cx="328542" cy="353568"/>
              <a:chOff x="847344" y="1475232"/>
              <a:chExt cx="274320" cy="353568"/>
            </a:xfrm>
          </p:grpSpPr>
          <p:pic>
            <p:nvPicPr>
              <p:cNvPr id="13340" name="Скругленный прямоугольник 343"/>
              <p:cNvPicPr>
                <a:picLocks noChangeArrowheads="1"/>
              </p:cNvPicPr>
              <p:nvPr/>
            </p:nvPicPr>
            <p:blipFill>
              <a:blip r:embed="rId58"/>
              <a:srcRect/>
              <a:stretch>
                <a:fillRect/>
              </a:stretch>
            </p:blipFill>
            <p:spPr bwMode="auto">
              <a:xfrm>
                <a:off x="847344" y="1475232"/>
                <a:ext cx="274320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41" name="Text Box 14"/>
              <p:cNvSpPr txBox="1">
                <a:spLocks noChangeArrowheads="1"/>
              </p:cNvSpPr>
              <p:nvPr/>
            </p:nvSpPr>
            <p:spPr bwMode="auto">
              <a:xfrm rot="1859044">
                <a:off x="944081" y="1491619"/>
                <a:ext cx="84356" cy="322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45" name="Скругленный прямоугольник 344"/>
            <p:cNvSpPr/>
            <p:nvPr/>
          </p:nvSpPr>
          <p:spPr>
            <a:xfrm>
              <a:off x="4347571" y="3140852"/>
              <a:ext cx="142596" cy="285750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3327" name="Полилиния 345"/>
            <p:cNvGrpSpPr>
              <a:grpSpLocks/>
            </p:cNvGrpSpPr>
            <p:nvPr/>
          </p:nvGrpSpPr>
          <p:grpSpPr bwMode="auto">
            <a:xfrm rot="-1859045">
              <a:off x="4504633" y="3257422"/>
              <a:ext cx="525667" cy="664463"/>
              <a:chOff x="981456" y="1511808"/>
              <a:chExt cx="438912" cy="664464"/>
            </a:xfrm>
          </p:grpSpPr>
          <p:pic>
            <p:nvPicPr>
              <p:cNvPr id="13338" name="Полилиния 345"/>
              <p:cNvPicPr>
                <a:picLocks noChangeArrowheads="1"/>
              </p:cNvPicPr>
              <p:nvPr/>
            </p:nvPicPr>
            <p:blipFill>
              <a:blip r:embed="rId59"/>
              <a:srcRect/>
              <a:stretch>
                <a:fillRect/>
              </a:stretch>
            </p:blipFill>
            <p:spPr bwMode="auto">
              <a:xfrm>
                <a:off x="981456" y="1511808"/>
                <a:ext cx="438912" cy="664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9" name="Text Box 18"/>
              <p:cNvSpPr txBox="1">
                <a:spLocks noChangeArrowheads="1"/>
              </p:cNvSpPr>
              <p:nvPr/>
            </p:nvSpPr>
            <p:spPr bwMode="auto">
              <a:xfrm rot="-8940956">
                <a:off x="935890" y="1527625"/>
                <a:ext cx="477184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328" name="Полилиния 346"/>
            <p:cNvGrpSpPr>
              <a:grpSpLocks/>
            </p:cNvGrpSpPr>
            <p:nvPr/>
          </p:nvGrpSpPr>
          <p:grpSpPr bwMode="auto">
            <a:xfrm rot="-1859045">
              <a:off x="3717632" y="3338080"/>
              <a:ext cx="781200" cy="481584"/>
              <a:chOff x="408432" y="1310640"/>
              <a:chExt cx="652272" cy="481584"/>
            </a:xfrm>
          </p:grpSpPr>
          <p:pic>
            <p:nvPicPr>
              <p:cNvPr id="13336" name="Полилиния 346"/>
              <p:cNvPicPr>
                <a:picLocks noChangeArrowheads="1"/>
              </p:cNvPicPr>
              <p:nvPr/>
            </p:nvPicPr>
            <p:blipFill>
              <a:blip r:embed="rId60"/>
              <a:srcRect/>
              <a:stretch>
                <a:fillRect/>
              </a:stretch>
            </p:blipFill>
            <p:spPr bwMode="auto">
              <a:xfrm>
                <a:off x="408432" y="1310640"/>
                <a:ext cx="652272" cy="481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7" name="Text Box 21"/>
              <p:cNvSpPr txBox="1">
                <a:spLocks noChangeArrowheads="1"/>
              </p:cNvSpPr>
              <p:nvPr/>
            </p:nvSpPr>
            <p:spPr bwMode="auto">
              <a:xfrm rot="-8940956">
                <a:off x="482482" y="1255362"/>
                <a:ext cx="477184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48" name="Скругленный прямоугольник 347"/>
            <p:cNvSpPr/>
            <p:nvPr/>
          </p:nvSpPr>
          <p:spPr>
            <a:xfrm>
              <a:off x="4347184" y="3069901"/>
              <a:ext cx="142596" cy="142875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3330" name="Полилиния 348"/>
            <p:cNvGrpSpPr>
              <a:grpSpLocks/>
            </p:cNvGrpSpPr>
            <p:nvPr/>
          </p:nvGrpSpPr>
          <p:grpSpPr bwMode="auto">
            <a:xfrm rot="-1859045">
              <a:off x="4323837" y="2796343"/>
              <a:ext cx="1109742" cy="664463"/>
              <a:chOff x="1054608" y="1164336"/>
              <a:chExt cx="926592" cy="664464"/>
            </a:xfrm>
          </p:grpSpPr>
          <p:pic>
            <p:nvPicPr>
              <p:cNvPr id="13334" name="Полилиния 348"/>
              <p:cNvPicPr>
                <a:picLocks noChangeArrowheads="1"/>
              </p:cNvPicPr>
              <p:nvPr/>
            </p:nvPicPr>
            <p:blipFill>
              <a:blip r:embed="rId61"/>
              <a:srcRect/>
              <a:stretch>
                <a:fillRect/>
              </a:stretch>
            </p:blipFill>
            <p:spPr bwMode="auto">
              <a:xfrm>
                <a:off x="1054608" y="1164336"/>
                <a:ext cx="926592" cy="664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5" name="Text Box 25"/>
              <p:cNvSpPr txBox="1">
                <a:spLocks noChangeArrowheads="1"/>
              </p:cNvSpPr>
              <p:nvPr/>
            </p:nvSpPr>
            <p:spPr bwMode="auto">
              <a:xfrm rot="1859044">
                <a:off x="1187677" y="1019274"/>
                <a:ext cx="722396" cy="888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331" name="Полилиния 349"/>
            <p:cNvGrpSpPr>
              <a:grpSpLocks/>
            </p:cNvGrpSpPr>
            <p:nvPr/>
          </p:nvGrpSpPr>
          <p:grpSpPr bwMode="auto">
            <a:xfrm rot="-1859045">
              <a:off x="3552255" y="2649969"/>
              <a:ext cx="744695" cy="932687"/>
              <a:chOff x="530352" y="609600"/>
              <a:chExt cx="621792" cy="932688"/>
            </a:xfrm>
          </p:grpSpPr>
          <p:pic>
            <p:nvPicPr>
              <p:cNvPr id="13332" name="Полилиния 349"/>
              <p:cNvPicPr>
                <a:picLocks noChangeArrowheads="1"/>
              </p:cNvPicPr>
              <p:nvPr/>
            </p:nvPicPr>
            <p:blipFill>
              <a:blip r:embed="rId62"/>
              <a:srcRect/>
              <a:stretch>
                <a:fillRect/>
              </a:stretch>
            </p:blipFill>
            <p:spPr bwMode="auto">
              <a:xfrm>
                <a:off x="530352" y="609600"/>
                <a:ext cx="621792" cy="93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3" name="Text Box 28"/>
              <p:cNvSpPr txBox="1">
                <a:spLocks noChangeArrowheads="1"/>
              </p:cNvSpPr>
              <p:nvPr/>
            </p:nvSpPr>
            <p:spPr bwMode="auto">
              <a:xfrm rot="1859044">
                <a:off x="522230" y="628932"/>
                <a:ext cx="722396" cy="888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3322" name="WordArt 321"/>
          <p:cNvSpPr>
            <a:spLocks noChangeArrowheads="1" noChangeShapeType="1" noTextEdit="1"/>
          </p:cNvSpPr>
          <p:nvPr/>
        </p:nvSpPr>
        <p:spPr bwMode="auto">
          <a:xfrm>
            <a:off x="1979613" y="188913"/>
            <a:ext cx="5040312" cy="256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92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ФОТОКОЛЛАЖ - визитка </a:t>
            </a:r>
          </a:p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Маловой Марины  Александровны</a:t>
            </a:r>
          </a:p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воспитатель</a:t>
            </a:r>
          </a:p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высшей квалификационной категории</a:t>
            </a:r>
          </a:p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МДОУ №390</a:t>
            </a:r>
          </a:p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Г. Нижний Новгород</a:t>
            </a:r>
          </a:p>
        </p:txBody>
      </p:sp>
      <p:sp>
        <p:nvSpPr>
          <p:cNvPr id="13323" name="Rectangle 321"/>
          <p:cNvSpPr>
            <a:spLocks noChangeArrowheads="1"/>
          </p:cNvSpPr>
          <p:nvPr/>
        </p:nvSpPr>
        <p:spPr bwMode="auto">
          <a:xfrm>
            <a:off x="684213" y="2636838"/>
            <a:ext cx="3744912" cy="3889375"/>
          </a:xfrm>
          <a:prstGeom prst="rect">
            <a:avLst/>
          </a:prstGeom>
          <a:solidFill>
            <a:srgbClr val="CCFF66"/>
          </a:solidFill>
          <a:ln w="9525">
            <a:solidFill>
              <a:srgbClr val="CC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5BAD2D"/>
              </a:solidFill>
            </a:endParaRPr>
          </a:p>
        </p:txBody>
      </p:sp>
      <p:pic>
        <p:nvPicPr>
          <p:cNvPr id="13324" name="Picture 321" descr="DSC00043"/>
          <p:cNvPicPr>
            <a:picLocks noChangeAspect="1" noChangeArrowheads="1"/>
          </p:cNvPicPr>
          <p:nvPr/>
        </p:nvPicPr>
        <p:blipFill>
          <a:blip r:embed="rId63"/>
          <a:srcRect r="13539"/>
          <a:stretch>
            <a:fillRect/>
          </a:stretch>
        </p:blipFill>
        <p:spPr bwMode="auto">
          <a:xfrm>
            <a:off x="827088" y="2924175"/>
            <a:ext cx="3527425" cy="3527425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Группа 89"/>
          <p:cNvGrpSpPr>
            <a:grpSpLocks/>
          </p:cNvGrpSpPr>
          <p:nvPr/>
        </p:nvGrpSpPr>
        <p:grpSpPr bwMode="auto">
          <a:xfrm>
            <a:off x="4071938" y="5286375"/>
            <a:ext cx="215900" cy="2159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801" y="4677766"/>
              <a:ext cx="213320" cy="212636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208" y="4714747"/>
              <a:ext cx="144506" cy="143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863" y="2752725"/>
            <a:ext cx="2090737" cy="5113338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738" y="1392238"/>
            <a:ext cx="1819275" cy="5465762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950" y="850900"/>
            <a:ext cx="3405188" cy="6002338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50" y="2286000"/>
            <a:ext cx="4802188" cy="4572000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4342" name="Группа 90"/>
          <p:cNvGrpSpPr>
            <a:grpSpLocks/>
          </p:cNvGrpSpPr>
          <p:nvPr/>
        </p:nvGrpSpPr>
        <p:grpSpPr bwMode="auto">
          <a:xfrm>
            <a:off x="3000375" y="3571875"/>
            <a:ext cx="311150" cy="314325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381" y="4675992"/>
              <a:ext cx="214865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396" y="4714093"/>
              <a:ext cx="143243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3" name="Группа 94"/>
          <p:cNvGrpSpPr>
            <a:grpSpLocks/>
          </p:cNvGrpSpPr>
          <p:nvPr/>
        </p:nvGrpSpPr>
        <p:grpSpPr bwMode="auto">
          <a:xfrm>
            <a:off x="2286000" y="2714625"/>
            <a:ext cx="252413" cy="252413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6720" y="4677011"/>
              <a:ext cx="215815" cy="21350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4" name="Группа 98"/>
          <p:cNvGrpSpPr>
            <a:grpSpLocks/>
          </p:cNvGrpSpPr>
          <p:nvPr/>
        </p:nvGrpSpPr>
        <p:grpSpPr bwMode="auto">
          <a:xfrm>
            <a:off x="6929438" y="3643313"/>
            <a:ext cx="287337" cy="287337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891" y="4676694"/>
              <a:ext cx="213713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360" y="4714900"/>
              <a:ext cx="143049" cy="142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5" name="Группа 102"/>
          <p:cNvGrpSpPr>
            <a:grpSpLocks/>
          </p:cNvGrpSpPr>
          <p:nvPr/>
        </p:nvGrpSpPr>
        <p:grpSpPr bwMode="auto">
          <a:xfrm>
            <a:off x="7215188" y="3071813"/>
            <a:ext cx="179387" cy="179387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452" y="4714992"/>
              <a:ext cx="143553" cy="141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6" name="Группа 106"/>
          <p:cNvGrpSpPr>
            <a:grpSpLocks/>
          </p:cNvGrpSpPr>
          <p:nvPr/>
        </p:nvGrpSpPr>
        <p:grpSpPr bwMode="auto">
          <a:xfrm>
            <a:off x="6000750" y="1785938"/>
            <a:ext cx="312738" cy="314325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138" y="4675992"/>
              <a:ext cx="213774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7" name="Группа 110"/>
          <p:cNvGrpSpPr>
            <a:grpSpLocks/>
          </p:cNvGrpSpPr>
          <p:nvPr/>
        </p:nvGrpSpPr>
        <p:grpSpPr bwMode="auto">
          <a:xfrm>
            <a:off x="2286000" y="3643313"/>
            <a:ext cx="311150" cy="314325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381" y="4675992"/>
              <a:ext cx="214865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396" y="4714093"/>
              <a:ext cx="143243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8" name="Группа 114"/>
          <p:cNvGrpSpPr>
            <a:grpSpLocks/>
          </p:cNvGrpSpPr>
          <p:nvPr/>
        </p:nvGrpSpPr>
        <p:grpSpPr bwMode="auto">
          <a:xfrm>
            <a:off x="7572375" y="3571875"/>
            <a:ext cx="252413" cy="252413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6720" y="4677011"/>
              <a:ext cx="215815" cy="21350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9" name="Группа 118"/>
          <p:cNvGrpSpPr>
            <a:grpSpLocks/>
          </p:cNvGrpSpPr>
          <p:nvPr/>
        </p:nvGrpSpPr>
        <p:grpSpPr bwMode="auto">
          <a:xfrm>
            <a:off x="6572250" y="3071813"/>
            <a:ext cx="252413" cy="252412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6720" y="4677010"/>
              <a:ext cx="215815" cy="213509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0" name="Группа 122"/>
          <p:cNvGrpSpPr>
            <a:grpSpLocks/>
          </p:cNvGrpSpPr>
          <p:nvPr/>
        </p:nvGrpSpPr>
        <p:grpSpPr bwMode="auto">
          <a:xfrm>
            <a:off x="6715125" y="2357438"/>
            <a:ext cx="215900" cy="2159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803" y="4677766"/>
              <a:ext cx="213319" cy="212636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208" y="4714747"/>
              <a:ext cx="144507" cy="143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1" name="Группа 126"/>
          <p:cNvGrpSpPr>
            <a:grpSpLocks/>
          </p:cNvGrpSpPr>
          <p:nvPr/>
        </p:nvGrpSpPr>
        <p:grpSpPr bwMode="auto">
          <a:xfrm>
            <a:off x="3429000" y="4643438"/>
            <a:ext cx="179388" cy="179387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6564" y="4676048"/>
              <a:ext cx="215328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452" y="4714992"/>
              <a:ext cx="143552" cy="141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2" name="Группа 130"/>
          <p:cNvGrpSpPr>
            <a:grpSpLocks/>
          </p:cNvGrpSpPr>
          <p:nvPr/>
        </p:nvGrpSpPr>
        <p:grpSpPr bwMode="auto">
          <a:xfrm>
            <a:off x="3929063" y="4714875"/>
            <a:ext cx="312737" cy="314325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138" y="4675992"/>
              <a:ext cx="213773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3" name="Группа 134"/>
          <p:cNvGrpSpPr>
            <a:grpSpLocks/>
          </p:cNvGrpSpPr>
          <p:nvPr/>
        </p:nvGrpSpPr>
        <p:grpSpPr bwMode="auto">
          <a:xfrm>
            <a:off x="4857750" y="4786313"/>
            <a:ext cx="312738" cy="314325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138" y="4675992"/>
              <a:ext cx="213774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4" name="Группа 138"/>
          <p:cNvGrpSpPr>
            <a:grpSpLocks/>
          </p:cNvGrpSpPr>
          <p:nvPr/>
        </p:nvGrpSpPr>
        <p:grpSpPr bwMode="auto">
          <a:xfrm>
            <a:off x="7643813" y="6357938"/>
            <a:ext cx="312737" cy="314325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138" y="4675992"/>
              <a:ext cx="213773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5" name="Группа 142"/>
          <p:cNvGrpSpPr>
            <a:grpSpLocks/>
          </p:cNvGrpSpPr>
          <p:nvPr/>
        </p:nvGrpSpPr>
        <p:grpSpPr bwMode="auto">
          <a:xfrm>
            <a:off x="5286375" y="6543675"/>
            <a:ext cx="312738" cy="314325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138" y="4675992"/>
              <a:ext cx="21377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6" name="Группа 146"/>
          <p:cNvGrpSpPr>
            <a:grpSpLocks/>
          </p:cNvGrpSpPr>
          <p:nvPr/>
        </p:nvGrpSpPr>
        <p:grpSpPr bwMode="auto">
          <a:xfrm>
            <a:off x="6286500" y="5857875"/>
            <a:ext cx="312738" cy="314325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138" y="4675992"/>
              <a:ext cx="21377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7" name="Группа 150"/>
          <p:cNvGrpSpPr>
            <a:grpSpLocks/>
          </p:cNvGrpSpPr>
          <p:nvPr/>
        </p:nvGrpSpPr>
        <p:grpSpPr bwMode="auto">
          <a:xfrm>
            <a:off x="8072438" y="4929188"/>
            <a:ext cx="312737" cy="314325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138" y="4675992"/>
              <a:ext cx="213773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8" name="Группа 154"/>
          <p:cNvGrpSpPr>
            <a:grpSpLocks/>
          </p:cNvGrpSpPr>
          <p:nvPr/>
        </p:nvGrpSpPr>
        <p:grpSpPr bwMode="auto">
          <a:xfrm>
            <a:off x="7286625" y="4572000"/>
            <a:ext cx="287338" cy="287338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891" y="4676694"/>
              <a:ext cx="213712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360" y="4714900"/>
              <a:ext cx="143050" cy="142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9" name="Группа 158"/>
          <p:cNvGrpSpPr>
            <a:grpSpLocks/>
          </p:cNvGrpSpPr>
          <p:nvPr/>
        </p:nvGrpSpPr>
        <p:grpSpPr bwMode="auto">
          <a:xfrm>
            <a:off x="8856663" y="6143625"/>
            <a:ext cx="287337" cy="287338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891" y="4676694"/>
              <a:ext cx="213713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360" y="4714900"/>
              <a:ext cx="143049" cy="142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0" name="Группа 162"/>
          <p:cNvGrpSpPr>
            <a:grpSpLocks/>
          </p:cNvGrpSpPr>
          <p:nvPr/>
        </p:nvGrpSpPr>
        <p:grpSpPr bwMode="auto">
          <a:xfrm>
            <a:off x="6786563" y="1857375"/>
            <a:ext cx="179387" cy="179388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452" y="4714992"/>
              <a:ext cx="143553" cy="141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1" name="Группа 166"/>
          <p:cNvGrpSpPr>
            <a:grpSpLocks/>
          </p:cNvGrpSpPr>
          <p:nvPr/>
        </p:nvGrpSpPr>
        <p:grpSpPr bwMode="auto">
          <a:xfrm>
            <a:off x="6858000" y="1428750"/>
            <a:ext cx="179388" cy="179388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6564" y="4676048"/>
              <a:ext cx="215328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452" y="4714992"/>
              <a:ext cx="143552" cy="141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2" name="Группа 257"/>
          <p:cNvGrpSpPr>
            <a:grpSpLocks/>
          </p:cNvGrpSpPr>
          <p:nvPr/>
        </p:nvGrpSpPr>
        <p:grpSpPr bwMode="auto">
          <a:xfrm>
            <a:off x="4064000" y="3690938"/>
            <a:ext cx="4397375" cy="3214687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572" y="5993366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19909" y="5136110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800" y="5921928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13" y="5493300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487" y="4564606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728" y="4993234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620" y="5993366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523" y="5278986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306" y="3707349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837" y="6636308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487" y="6279119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2197" y="6064804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403" y="5779052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343" y="6636308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3" name="Группа 299"/>
          <p:cNvGrpSpPr>
            <a:grpSpLocks/>
          </p:cNvGrpSpPr>
          <p:nvPr/>
        </p:nvGrpSpPr>
        <p:grpSpPr bwMode="auto">
          <a:xfrm rot="7277832">
            <a:off x="5637213" y="3652838"/>
            <a:ext cx="998537" cy="547687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4488" name="Группа 270"/>
            <p:cNvGrpSpPr>
              <a:grpSpLocks/>
            </p:cNvGrpSpPr>
            <p:nvPr/>
          </p:nvGrpSpPr>
          <p:grpSpPr bwMode="auto"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6592" y="5729994"/>
              <a:ext cx="36649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5863" y="5739861"/>
              <a:ext cx="36649" cy="365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4" name="Группа 278"/>
          <p:cNvGrpSpPr>
            <a:grpSpLocks/>
          </p:cNvGrpSpPr>
          <p:nvPr/>
        </p:nvGrpSpPr>
        <p:grpSpPr bwMode="auto">
          <a:xfrm rot="988095">
            <a:off x="1343025" y="5845175"/>
            <a:ext cx="998538" cy="547688"/>
            <a:chOff x="436951" y="5641059"/>
            <a:chExt cx="1097712" cy="547800"/>
          </a:xfrm>
        </p:grpSpPr>
        <p:grpSp>
          <p:nvGrpSpPr>
            <p:cNvPr id="14425" name="Полилиния 272"/>
            <p:cNvGrpSpPr>
              <a:grpSpLocks/>
            </p:cNvGrpSpPr>
            <p:nvPr/>
          </p:nvGrpSpPr>
          <p:grpSpPr bwMode="auto">
            <a:xfrm rot="-988095">
              <a:off x="973665" y="5730953"/>
              <a:ext cx="442296" cy="201209"/>
              <a:chOff x="1847088" y="5992368"/>
              <a:chExt cx="402336" cy="201168"/>
            </a:xfrm>
          </p:grpSpPr>
          <p:pic>
            <p:nvPicPr>
              <p:cNvPr id="14474" name="Полилиния 27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47088" y="5992368"/>
                <a:ext cx="402336" cy="201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75" name="Text Box 90"/>
              <p:cNvSpPr txBox="1">
                <a:spLocks noChangeArrowheads="1"/>
              </p:cNvSpPr>
              <p:nvPr/>
            </p:nvSpPr>
            <p:spPr bwMode="auto">
              <a:xfrm rot="613076">
                <a:off x="1851358" y="6036756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426" name="Полилиния 273"/>
            <p:cNvGrpSpPr>
              <a:grpSpLocks/>
            </p:cNvGrpSpPr>
            <p:nvPr/>
          </p:nvGrpSpPr>
          <p:grpSpPr bwMode="auto">
            <a:xfrm rot="-988095">
              <a:off x="947407" y="5822577"/>
              <a:ext cx="395386" cy="292668"/>
              <a:chOff x="1786128" y="6065520"/>
              <a:chExt cx="359664" cy="292608"/>
            </a:xfrm>
          </p:grpSpPr>
          <p:pic>
            <p:nvPicPr>
              <p:cNvPr id="14472" name="Полилиния 27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86128" y="6065520"/>
                <a:ext cx="359664" cy="292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73" name="Text Box 93"/>
              <p:cNvSpPr txBox="1">
                <a:spLocks noChangeArrowheads="1"/>
              </p:cNvSpPr>
              <p:nvPr/>
            </p:nvSpPr>
            <p:spPr bwMode="auto">
              <a:xfrm rot="1700434">
                <a:off x="1770187" y="6173736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427" name="Полилиния 274"/>
            <p:cNvGrpSpPr>
              <a:grpSpLocks/>
            </p:cNvGrpSpPr>
            <p:nvPr/>
          </p:nvGrpSpPr>
          <p:grpSpPr bwMode="auto">
            <a:xfrm rot="-988095">
              <a:off x="617762" y="5601625"/>
              <a:ext cx="381983" cy="298765"/>
              <a:chOff x="1560576" y="5766816"/>
              <a:chExt cx="347472" cy="298704"/>
            </a:xfrm>
          </p:grpSpPr>
          <p:pic>
            <p:nvPicPr>
              <p:cNvPr id="14470" name="Полилиния 274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60576" y="5766816"/>
                <a:ext cx="347472" cy="298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71" name="Text Box 96"/>
              <p:cNvSpPr txBox="1">
                <a:spLocks noChangeArrowheads="1"/>
              </p:cNvSpPr>
              <p:nvPr/>
            </p:nvSpPr>
            <p:spPr bwMode="auto">
              <a:xfrm rot="2890717">
                <a:off x="1442328" y="5792774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428" name="Полилиния 275"/>
            <p:cNvGrpSpPr>
              <a:grpSpLocks/>
            </p:cNvGrpSpPr>
            <p:nvPr/>
          </p:nvGrpSpPr>
          <p:grpSpPr bwMode="auto">
            <a:xfrm rot="-988095">
              <a:off x="544267" y="5824784"/>
              <a:ext cx="455699" cy="164626"/>
              <a:chOff x="1450848" y="5974080"/>
              <a:chExt cx="414528" cy="164592"/>
            </a:xfrm>
          </p:grpSpPr>
          <p:pic>
            <p:nvPicPr>
              <p:cNvPr id="14468" name="Полилиния 275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50848" y="5974080"/>
                <a:ext cx="414528" cy="164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69" name="Text Box 99"/>
              <p:cNvSpPr txBox="1">
                <a:spLocks noChangeArrowheads="1"/>
              </p:cNvSpPr>
              <p:nvPr/>
            </p:nvSpPr>
            <p:spPr bwMode="auto">
              <a:xfrm rot="-10615585">
                <a:off x="1352428" y="5982848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429" name="Группа 270"/>
            <p:cNvGrpSpPr>
              <a:grpSpLocks/>
            </p:cNvGrpSpPr>
            <p:nvPr/>
          </p:nvGrpSpPr>
          <p:grpSpPr bwMode="auto"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4438" name="Овал 260"/>
              <p:cNvGrpSpPr>
                <a:grpSpLocks/>
              </p:cNvGrpSpPr>
              <p:nvPr/>
            </p:nvGrpSpPr>
            <p:grpSpPr bwMode="auto">
              <a:xfrm rot="-7397382">
                <a:off x="716483" y="5887314"/>
                <a:ext cx="210028" cy="103653"/>
                <a:chOff x="1822704" y="5992368"/>
                <a:chExt cx="91440" cy="103632"/>
              </a:xfrm>
            </p:grpSpPr>
            <p:pic>
              <p:nvPicPr>
                <p:cNvPr id="14466" name="Овал 260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822704" y="5992368"/>
                  <a:ext cx="91440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67" name="Text Box 111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846741" y="6024545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439" name="Овал 261"/>
              <p:cNvGrpSpPr>
                <a:grpSpLocks/>
              </p:cNvGrpSpPr>
              <p:nvPr/>
            </p:nvGrpSpPr>
            <p:grpSpPr bwMode="auto">
              <a:xfrm rot="-7397382">
                <a:off x="746678" y="5889853"/>
                <a:ext cx="224030" cy="103653"/>
                <a:chOff x="1798320" y="6022848"/>
                <a:chExt cx="97536" cy="103632"/>
              </a:xfrm>
            </p:grpSpPr>
            <p:pic>
              <p:nvPicPr>
                <p:cNvPr id="14464" name="Овал 261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798320" y="6022848"/>
                  <a:ext cx="97536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65" name="Text Box 114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825828" y="6056388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4443" name="Овал 263"/>
              <p:cNvGrpSpPr>
                <a:grpSpLocks/>
              </p:cNvGrpSpPr>
              <p:nvPr/>
            </p:nvGrpSpPr>
            <p:grpSpPr bwMode="auto">
              <a:xfrm rot="-7397382">
                <a:off x="817956" y="5885059"/>
                <a:ext cx="210028" cy="103653"/>
                <a:chOff x="1767840" y="6077712"/>
                <a:chExt cx="91440" cy="103632"/>
              </a:xfrm>
            </p:grpSpPr>
            <p:pic>
              <p:nvPicPr>
                <p:cNvPr id="14462" name="Овал 263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67840" y="6077712"/>
                  <a:ext cx="91440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63" name="Text Box 120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790546" y="6110122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444" name="Овал 264"/>
              <p:cNvGrpSpPr>
                <a:grpSpLocks/>
              </p:cNvGrpSpPr>
              <p:nvPr/>
            </p:nvGrpSpPr>
            <p:grpSpPr bwMode="auto">
              <a:xfrm rot="-7397382">
                <a:off x="850701" y="5886804"/>
                <a:ext cx="224030" cy="97556"/>
                <a:chOff x="1743456" y="6114288"/>
                <a:chExt cx="97536" cy="97536"/>
              </a:xfrm>
            </p:grpSpPr>
            <p:pic>
              <p:nvPicPr>
                <p:cNvPr id="14460" name="Овал 264"/>
                <p:cNvPicPr>
                  <a:picLocks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743456" y="6114288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61" name="Text Box 123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768334" y="6143950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445" name="Овал 265"/>
              <p:cNvGrpSpPr>
                <a:grpSpLocks/>
              </p:cNvGrpSpPr>
              <p:nvPr/>
            </p:nvGrpSpPr>
            <p:grpSpPr bwMode="auto">
              <a:xfrm rot="-7397382">
                <a:off x="894898" y="5889342"/>
                <a:ext cx="210028" cy="97556"/>
                <a:chOff x="1725168" y="6144768"/>
                <a:chExt cx="91440" cy="97536"/>
              </a:xfrm>
            </p:grpSpPr>
            <p:pic>
              <p:nvPicPr>
                <p:cNvPr id="14458" name="Овал 265"/>
                <p:cNvPicPr>
                  <a:picLocks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725168" y="6144768"/>
                  <a:ext cx="91440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59" name="Text Box 126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748730" y="6173805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4449" name="Овал 267"/>
              <p:cNvGrpSpPr>
                <a:grpSpLocks/>
              </p:cNvGrpSpPr>
              <p:nvPr/>
            </p:nvGrpSpPr>
            <p:grpSpPr bwMode="auto">
              <a:xfrm rot="-7397382">
                <a:off x="955521" y="5896253"/>
                <a:ext cx="224030" cy="97556"/>
                <a:chOff x="1682496" y="6199632"/>
                <a:chExt cx="97536" cy="97536"/>
              </a:xfrm>
            </p:grpSpPr>
            <p:pic>
              <p:nvPicPr>
                <p:cNvPr id="14456" name="Овал 267"/>
                <p:cNvPicPr>
                  <a:picLocks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682496" y="6199632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57" name="Text Box 132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710839" y="6231511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4453" name="Овал 269"/>
              <p:cNvGrpSpPr>
                <a:grpSpLocks/>
              </p:cNvGrpSpPr>
              <p:nvPr/>
            </p:nvGrpSpPr>
            <p:grpSpPr bwMode="auto">
              <a:xfrm rot="-7397382">
                <a:off x="1037790" y="5888587"/>
                <a:ext cx="210028" cy="103653"/>
                <a:chOff x="1645920" y="6260592"/>
                <a:chExt cx="91440" cy="103632"/>
              </a:xfrm>
            </p:grpSpPr>
            <p:pic>
              <p:nvPicPr>
                <p:cNvPr id="14454" name="Овал 269"/>
                <p:cNvPicPr>
                  <a:picLocks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645920" y="6260592"/>
                  <a:ext cx="91440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55" name="Text Box 138"/>
                <p:cNvSpPr txBox="1">
                  <a:spLocks noChangeArrowheads="1"/>
                </p:cNvSpPr>
                <p:nvPr/>
              </p:nvSpPr>
              <p:spPr bwMode="auto">
                <a:xfrm rot="7397381">
                  <a:off x="1670326" y="6293211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77" name="Овал 276"/>
            <p:cNvSpPr/>
            <p:nvPr/>
          </p:nvSpPr>
          <p:spPr>
            <a:xfrm>
              <a:off x="969280" y="5717395"/>
              <a:ext cx="36648" cy="365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7362" y="5730955"/>
              <a:ext cx="36648" cy="365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5" name="Группа 279"/>
          <p:cNvGrpSpPr>
            <a:grpSpLocks/>
          </p:cNvGrpSpPr>
          <p:nvPr/>
        </p:nvGrpSpPr>
        <p:grpSpPr bwMode="auto">
          <a:xfrm rot="-2462128">
            <a:off x="3343275" y="5761038"/>
            <a:ext cx="998538" cy="547687"/>
            <a:chOff x="436951" y="5641059"/>
            <a:chExt cx="1097712" cy="547800"/>
          </a:xfrm>
        </p:grpSpPr>
        <p:grpSp>
          <p:nvGrpSpPr>
            <p:cNvPr id="14374" name="Полилиния 280"/>
            <p:cNvGrpSpPr>
              <a:grpSpLocks/>
            </p:cNvGrpSpPr>
            <p:nvPr/>
          </p:nvGrpSpPr>
          <p:grpSpPr bwMode="auto">
            <a:xfrm rot="2462128">
              <a:off x="996732" y="5695310"/>
              <a:ext cx="381983" cy="298766"/>
              <a:chOff x="3761232" y="5711952"/>
              <a:chExt cx="347472" cy="298704"/>
            </a:xfrm>
          </p:grpSpPr>
          <p:pic>
            <p:nvPicPr>
              <p:cNvPr id="14423" name="Полилиния 280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761232" y="5711952"/>
                <a:ext cx="347472" cy="298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24" name="Text Box 39"/>
              <p:cNvSpPr txBox="1">
                <a:spLocks noChangeArrowheads="1"/>
              </p:cNvSpPr>
              <p:nvPr/>
            </p:nvSpPr>
            <p:spPr bwMode="auto">
              <a:xfrm rot="-2837146">
                <a:off x="3719123" y="5738401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375" name="Полилиния 281"/>
            <p:cNvGrpSpPr>
              <a:grpSpLocks/>
            </p:cNvGrpSpPr>
            <p:nvPr/>
          </p:nvGrpSpPr>
          <p:grpSpPr bwMode="auto">
            <a:xfrm rot="2462128">
              <a:off x="928737" y="5889304"/>
              <a:ext cx="435594" cy="201210"/>
              <a:chOff x="3803904" y="5894832"/>
              <a:chExt cx="396240" cy="201168"/>
            </a:xfrm>
          </p:grpSpPr>
          <p:pic>
            <p:nvPicPr>
              <p:cNvPr id="14421" name="Полилиния 281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803904" y="5894832"/>
                <a:ext cx="396240" cy="201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22" name="Text Box 42"/>
              <p:cNvSpPr txBox="1">
                <a:spLocks noChangeArrowheads="1"/>
              </p:cNvSpPr>
              <p:nvPr/>
            </p:nvSpPr>
            <p:spPr bwMode="auto">
              <a:xfrm rot="-1749789">
                <a:off x="3791047" y="5880455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376" name="Полилиния 282"/>
            <p:cNvGrpSpPr>
              <a:grpSpLocks/>
            </p:cNvGrpSpPr>
            <p:nvPr/>
          </p:nvGrpSpPr>
          <p:grpSpPr bwMode="auto">
            <a:xfrm rot="2462128">
              <a:off x="585490" y="5636305"/>
              <a:ext cx="442296" cy="201210"/>
              <a:chOff x="3401568" y="5907024"/>
              <a:chExt cx="402336" cy="201168"/>
            </a:xfrm>
          </p:grpSpPr>
          <p:pic>
            <p:nvPicPr>
              <p:cNvPr id="14419" name="Полилиния 282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401568" y="5907024"/>
                <a:ext cx="402336" cy="201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20" name="Text Box 45"/>
              <p:cNvSpPr txBox="1">
                <a:spLocks noChangeArrowheads="1"/>
              </p:cNvSpPr>
              <p:nvPr/>
            </p:nvSpPr>
            <p:spPr bwMode="auto">
              <a:xfrm rot="-559504">
                <a:off x="3293593" y="5952310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377" name="Полилиния 283"/>
            <p:cNvGrpSpPr>
              <a:grpSpLocks/>
            </p:cNvGrpSpPr>
            <p:nvPr/>
          </p:nvGrpSpPr>
          <p:grpSpPr bwMode="auto">
            <a:xfrm rot="2462128">
              <a:off x="603353" y="5733809"/>
              <a:ext cx="355177" cy="329252"/>
              <a:chOff x="3529584" y="5980176"/>
              <a:chExt cx="323088" cy="329184"/>
            </a:xfrm>
          </p:grpSpPr>
          <p:pic>
            <p:nvPicPr>
              <p:cNvPr id="14417" name="Полилиния 283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529584" y="5980176"/>
                <a:ext cx="323088" cy="329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18" name="Text Box 48"/>
              <p:cNvSpPr txBox="1">
                <a:spLocks noChangeArrowheads="1"/>
              </p:cNvSpPr>
              <p:nvPr/>
            </p:nvSpPr>
            <p:spPr bwMode="auto">
              <a:xfrm rot="7534191">
                <a:off x="3405608" y="6130250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378" name="Группа 270"/>
            <p:cNvGrpSpPr>
              <a:grpSpLocks/>
            </p:cNvGrpSpPr>
            <p:nvPr/>
          </p:nvGrpSpPr>
          <p:grpSpPr bwMode="auto"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4384" name="Овал 288"/>
              <p:cNvGrpSpPr>
                <a:grpSpLocks/>
              </p:cNvGrpSpPr>
              <p:nvPr/>
            </p:nvGrpSpPr>
            <p:grpSpPr bwMode="auto">
              <a:xfrm rot="-3947159">
                <a:off x="668936" y="5880569"/>
                <a:ext cx="224030" cy="103653"/>
                <a:chOff x="3730752" y="5882640"/>
                <a:chExt cx="97536" cy="103632"/>
              </a:xfrm>
            </p:grpSpPr>
            <p:pic>
              <p:nvPicPr>
                <p:cNvPr id="14415" name="Овал 288"/>
                <p:cNvPicPr>
                  <a:picLocks noChangeArrowheads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3730752" y="5882640"/>
                  <a:ext cx="97536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16" name="Text Box 57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3757467" y="5916322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4388" name="Овал 290"/>
              <p:cNvGrpSpPr>
                <a:grpSpLocks/>
              </p:cNvGrpSpPr>
              <p:nvPr/>
            </p:nvGrpSpPr>
            <p:grpSpPr bwMode="auto">
              <a:xfrm rot="-3947159">
                <a:off x="742609" y="5879890"/>
                <a:ext cx="224030" cy="103653"/>
                <a:chOff x="3761232" y="5949696"/>
                <a:chExt cx="97536" cy="103632"/>
              </a:xfrm>
            </p:grpSpPr>
            <p:pic>
              <p:nvPicPr>
                <p:cNvPr id="14413" name="Овал 290"/>
                <p:cNvPicPr>
                  <a:picLocks noChangeArrowheads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3761232" y="5949696"/>
                  <a:ext cx="97536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14" name="Text Box 63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3787740" y="5983640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389" name="Овал 291"/>
              <p:cNvGrpSpPr>
                <a:grpSpLocks/>
              </p:cNvGrpSpPr>
              <p:nvPr/>
            </p:nvGrpSpPr>
            <p:grpSpPr bwMode="auto">
              <a:xfrm rot="-3947159">
                <a:off x="775414" y="5883064"/>
                <a:ext cx="224030" cy="103653"/>
                <a:chOff x="3773424" y="5980176"/>
                <a:chExt cx="97536" cy="103632"/>
              </a:xfrm>
            </p:grpSpPr>
            <p:pic>
              <p:nvPicPr>
                <p:cNvPr id="14411" name="Овал 291"/>
                <p:cNvPicPr>
                  <a:picLocks noChangeArrowheads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3773424" y="5980176"/>
                  <a:ext cx="97536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12" name="Text Box 66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3801409" y="6014035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390" name="Овал 292"/>
              <p:cNvGrpSpPr>
                <a:grpSpLocks/>
              </p:cNvGrpSpPr>
              <p:nvPr/>
            </p:nvGrpSpPr>
            <p:grpSpPr bwMode="auto">
              <a:xfrm rot="-3947159">
                <a:off x="816471" y="5879853"/>
                <a:ext cx="210028" cy="103653"/>
                <a:chOff x="3791712" y="6010656"/>
                <a:chExt cx="91440" cy="103632"/>
              </a:xfrm>
            </p:grpSpPr>
            <p:pic>
              <p:nvPicPr>
                <p:cNvPr id="14409" name="Овал 292"/>
                <p:cNvPicPr>
                  <a:picLocks noChangeArrowheads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3791712" y="6010656"/>
                  <a:ext cx="91440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10" name="Text Box 69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3814105" y="6042266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391" name="Овал 293"/>
              <p:cNvGrpSpPr>
                <a:grpSpLocks/>
              </p:cNvGrpSpPr>
              <p:nvPr/>
            </p:nvGrpSpPr>
            <p:grpSpPr bwMode="auto">
              <a:xfrm rot="-3947159">
                <a:off x="849087" y="5882385"/>
                <a:ext cx="224030" cy="103653"/>
                <a:chOff x="3803904" y="6047232"/>
                <a:chExt cx="97536" cy="103632"/>
              </a:xfrm>
            </p:grpSpPr>
            <p:pic>
              <p:nvPicPr>
                <p:cNvPr id="14407" name="Овал 293"/>
                <p:cNvPicPr>
                  <a:picLocks noChangeArrowheads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3803904" y="6047232"/>
                  <a:ext cx="97536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08" name="Text Box 72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3830703" y="6079174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392" name="Овал 294"/>
              <p:cNvGrpSpPr>
                <a:grpSpLocks/>
              </p:cNvGrpSpPr>
              <p:nvPr/>
            </p:nvGrpSpPr>
            <p:grpSpPr bwMode="auto">
              <a:xfrm rot="-3947159">
                <a:off x="890144" y="5879174"/>
                <a:ext cx="210028" cy="103653"/>
                <a:chOff x="3822192" y="6077712"/>
                <a:chExt cx="91440" cy="103632"/>
              </a:xfrm>
            </p:grpSpPr>
            <p:pic>
              <p:nvPicPr>
                <p:cNvPr id="14405" name="Овал 294"/>
                <p:cNvPicPr>
                  <a:picLocks noChangeArrowheads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3822192" y="6077712"/>
                  <a:ext cx="91440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06" name="Text Box 75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3845352" y="6111748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4399" name="Овал 297"/>
              <p:cNvGrpSpPr>
                <a:grpSpLocks/>
              </p:cNvGrpSpPr>
              <p:nvPr/>
            </p:nvGrpSpPr>
            <p:grpSpPr bwMode="auto">
              <a:xfrm rot="-3947159">
                <a:off x="996623" y="5881669"/>
                <a:ext cx="210028" cy="103653"/>
                <a:chOff x="3864864" y="6175248"/>
                <a:chExt cx="91440" cy="103632"/>
              </a:xfrm>
            </p:grpSpPr>
            <p:pic>
              <p:nvPicPr>
                <p:cNvPr id="14403" name="Овал 297"/>
                <p:cNvPicPr>
                  <a:picLocks noChangeArrowheads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3864864" y="6175248"/>
                  <a:ext cx="91440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04" name="Text Box 84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3889291" y="6209453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400" name="Овал 298"/>
              <p:cNvGrpSpPr>
                <a:grpSpLocks/>
              </p:cNvGrpSpPr>
              <p:nvPr/>
            </p:nvGrpSpPr>
            <p:grpSpPr bwMode="auto">
              <a:xfrm rot="-3947159">
                <a:off x="1026458" y="5884378"/>
                <a:ext cx="224030" cy="97556"/>
                <a:chOff x="3877056" y="6211824"/>
                <a:chExt cx="97536" cy="97536"/>
              </a:xfrm>
            </p:grpSpPr>
            <p:pic>
              <p:nvPicPr>
                <p:cNvPr id="14401" name="Овал 298"/>
                <p:cNvPicPr>
                  <a:picLocks noChangeArrowheads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3877056" y="6211824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02" name="Text Box 87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3903940" y="6242026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86" name="Овал 285"/>
            <p:cNvSpPr/>
            <p:nvPr/>
          </p:nvSpPr>
          <p:spPr>
            <a:xfrm>
              <a:off x="977648" y="5721612"/>
              <a:ext cx="36649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7725" y="5728089"/>
              <a:ext cx="36649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366" name="Группа 328"/>
          <p:cNvPicPr>
            <a:picLocks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735763" y="4511675"/>
            <a:ext cx="170656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Группа 329"/>
          <p:cNvPicPr>
            <a:picLocks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76275" y="6138863"/>
            <a:ext cx="7985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Группа 329"/>
          <p:cNvPicPr>
            <a:picLocks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345363" y="6053138"/>
            <a:ext cx="695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Группа 329"/>
          <p:cNvPicPr>
            <a:picLocks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905750" y="6053138"/>
            <a:ext cx="688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269" descr="Масленица 0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 rot="-455014">
            <a:off x="611188" y="1484313"/>
            <a:ext cx="355917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270" descr="Масленица 095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 rot="432759">
            <a:off x="4859338" y="1268413"/>
            <a:ext cx="37750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271" descr="DSC_0092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339975" y="4076700"/>
            <a:ext cx="37147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3" name="WordArt 272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216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Зимние праздники - преобщение к культуре нашего народа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89"/>
          <p:cNvGrpSpPr>
            <a:grpSpLocks/>
          </p:cNvGrpSpPr>
          <p:nvPr/>
        </p:nvGrpSpPr>
        <p:grpSpPr bwMode="auto">
          <a:xfrm>
            <a:off x="4071938" y="5286375"/>
            <a:ext cx="215900" cy="2159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801" y="4677766"/>
              <a:ext cx="213320" cy="212636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208" y="4714747"/>
              <a:ext cx="144506" cy="143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863" y="2752725"/>
            <a:ext cx="2090737" cy="5113338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738" y="1392238"/>
            <a:ext cx="1819275" cy="5465762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950" y="850900"/>
            <a:ext cx="3405188" cy="6002338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50" y="2286000"/>
            <a:ext cx="4802188" cy="4572000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pic>
        <p:nvPicPr>
          <p:cNvPr id="15366" name="Группа 7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925" y="3322638"/>
            <a:ext cx="578485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Группа 90"/>
          <p:cNvGrpSpPr>
            <a:grpSpLocks/>
          </p:cNvGrpSpPr>
          <p:nvPr/>
        </p:nvGrpSpPr>
        <p:grpSpPr bwMode="auto">
          <a:xfrm>
            <a:off x="3000375" y="3571875"/>
            <a:ext cx="311150" cy="314325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381" y="4675992"/>
              <a:ext cx="214865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396" y="4714093"/>
              <a:ext cx="143243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68" name="Группа 94"/>
          <p:cNvGrpSpPr>
            <a:grpSpLocks/>
          </p:cNvGrpSpPr>
          <p:nvPr/>
        </p:nvGrpSpPr>
        <p:grpSpPr bwMode="auto">
          <a:xfrm>
            <a:off x="2286000" y="2714625"/>
            <a:ext cx="252413" cy="252413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6720" y="4677011"/>
              <a:ext cx="215815" cy="21350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69" name="Группа 98"/>
          <p:cNvGrpSpPr>
            <a:grpSpLocks/>
          </p:cNvGrpSpPr>
          <p:nvPr/>
        </p:nvGrpSpPr>
        <p:grpSpPr bwMode="auto">
          <a:xfrm>
            <a:off x="6929438" y="3643313"/>
            <a:ext cx="287337" cy="287337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891" y="4676694"/>
              <a:ext cx="213713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360" y="4714900"/>
              <a:ext cx="143049" cy="142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0" name="Группа 102"/>
          <p:cNvGrpSpPr>
            <a:grpSpLocks/>
          </p:cNvGrpSpPr>
          <p:nvPr/>
        </p:nvGrpSpPr>
        <p:grpSpPr bwMode="auto">
          <a:xfrm>
            <a:off x="7215188" y="3071813"/>
            <a:ext cx="179387" cy="179387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452" y="4714992"/>
              <a:ext cx="143553" cy="141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1" name="Группа 106"/>
          <p:cNvGrpSpPr>
            <a:grpSpLocks/>
          </p:cNvGrpSpPr>
          <p:nvPr/>
        </p:nvGrpSpPr>
        <p:grpSpPr bwMode="auto">
          <a:xfrm>
            <a:off x="6000750" y="1785938"/>
            <a:ext cx="312738" cy="314325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138" y="4675992"/>
              <a:ext cx="213774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2" name="Группа 110"/>
          <p:cNvGrpSpPr>
            <a:grpSpLocks/>
          </p:cNvGrpSpPr>
          <p:nvPr/>
        </p:nvGrpSpPr>
        <p:grpSpPr bwMode="auto">
          <a:xfrm>
            <a:off x="2286000" y="3643313"/>
            <a:ext cx="311150" cy="314325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381" y="4675992"/>
              <a:ext cx="214865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396" y="4714093"/>
              <a:ext cx="143243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3" name="Группа 114"/>
          <p:cNvGrpSpPr>
            <a:grpSpLocks/>
          </p:cNvGrpSpPr>
          <p:nvPr/>
        </p:nvGrpSpPr>
        <p:grpSpPr bwMode="auto">
          <a:xfrm>
            <a:off x="7572375" y="3571875"/>
            <a:ext cx="252413" cy="252413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6720" y="4677011"/>
              <a:ext cx="215815" cy="21350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4" name="Группа 118"/>
          <p:cNvGrpSpPr>
            <a:grpSpLocks/>
          </p:cNvGrpSpPr>
          <p:nvPr/>
        </p:nvGrpSpPr>
        <p:grpSpPr bwMode="auto">
          <a:xfrm>
            <a:off x="6572250" y="3071813"/>
            <a:ext cx="252413" cy="252412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6720" y="4677010"/>
              <a:ext cx="215815" cy="213509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5" name="Группа 122"/>
          <p:cNvGrpSpPr>
            <a:grpSpLocks/>
          </p:cNvGrpSpPr>
          <p:nvPr/>
        </p:nvGrpSpPr>
        <p:grpSpPr bwMode="auto">
          <a:xfrm>
            <a:off x="6715125" y="2357438"/>
            <a:ext cx="215900" cy="2159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803" y="4677766"/>
              <a:ext cx="213319" cy="212636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208" y="4714747"/>
              <a:ext cx="144507" cy="143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6" name="Группа 126"/>
          <p:cNvGrpSpPr>
            <a:grpSpLocks/>
          </p:cNvGrpSpPr>
          <p:nvPr/>
        </p:nvGrpSpPr>
        <p:grpSpPr bwMode="auto">
          <a:xfrm>
            <a:off x="3429000" y="4643438"/>
            <a:ext cx="179388" cy="179387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6564" y="4676048"/>
              <a:ext cx="215328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452" y="4714992"/>
              <a:ext cx="143552" cy="141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7" name="Группа 130"/>
          <p:cNvGrpSpPr>
            <a:grpSpLocks/>
          </p:cNvGrpSpPr>
          <p:nvPr/>
        </p:nvGrpSpPr>
        <p:grpSpPr bwMode="auto">
          <a:xfrm>
            <a:off x="3929063" y="4714875"/>
            <a:ext cx="312737" cy="314325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138" y="4675992"/>
              <a:ext cx="213773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8" name="Группа 134"/>
          <p:cNvGrpSpPr>
            <a:grpSpLocks/>
          </p:cNvGrpSpPr>
          <p:nvPr/>
        </p:nvGrpSpPr>
        <p:grpSpPr bwMode="auto">
          <a:xfrm>
            <a:off x="4857750" y="4786313"/>
            <a:ext cx="312738" cy="314325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138" y="4675992"/>
              <a:ext cx="213774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79" name="Группа 138"/>
          <p:cNvGrpSpPr>
            <a:grpSpLocks/>
          </p:cNvGrpSpPr>
          <p:nvPr/>
        </p:nvGrpSpPr>
        <p:grpSpPr bwMode="auto">
          <a:xfrm>
            <a:off x="7643813" y="6357938"/>
            <a:ext cx="312737" cy="314325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138" y="4675992"/>
              <a:ext cx="213773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0" name="Группа 142"/>
          <p:cNvGrpSpPr>
            <a:grpSpLocks/>
          </p:cNvGrpSpPr>
          <p:nvPr/>
        </p:nvGrpSpPr>
        <p:grpSpPr bwMode="auto">
          <a:xfrm>
            <a:off x="5286375" y="6543675"/>
            <a:ext cx="312738" cy="314325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138" y="4675992"/>
              <a:ext cx="21377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1" name="Группа 146"/>
          <p:cNvGrpSpPr>
            <a:grpSpLocks/>
          </p:cNvGrpSpPr>
          <p:nvPr/>
        </p:nvGrpSpPr>
        <p:grpSpPr bwMode="auto">
          <a:xfrm>
            <a:off x="6286500" y="5857875"/>
            <a:ext cx="312738" cy="314325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138" y="4675992"/>
              <a:ext cx="21377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2" name="Группа 150"/>
          <p:cNvGrpSpPr>
            <a:grpSpLocks/>
          </p:cNvGrpSpPr>
          <p:nvPr/>
        </p:nvGrpSpPr>
        <p:grpSpPr bwMode="auto">
          <a:xfrm>
            <a:off x="8072438" y="4929188"/>
            <a:ext cx="312737" cy="314325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138" y="4675992"/>
              <a:ext cx="213773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3" name="Группа 154"/>
          <p:cNvGrpSpPr>
            <a:grpSpLocks/>
          </p:cNvGrpSpPr>
          <p:nvPr/>
        </p:nvGrpSpPr>
        <p:grpSpPr bwMode="auto">
          <a:xfrm>
            <a:off x="7286625" y="4572000"/>
            <a:ext cx="287338" cy="287338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891" y="4676694"/>
              <a:ext cx="213712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360" y="4714900"/>
              <a:ext cx="143050" cy="142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4" name="Группа 158"/>
          <p:cNvGrpSpPr>
            <a:grpSpLocks/>
          </p:cNvGrpSpPr>
          <p:nvPr/>
        </p:nvGrpSpPr>
        <p:grpSpPr bwMode="auto">
          <a:xfrm>
            <a:off x="8856663" y="6143625"/>
            <a:ext cx="287337" cy="287338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891" y="4676694"/>
              <a:ext cx="213713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360" y="4714900"/>
              <a:ext cx="143049" cy="142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5" name="Группа 162"/>
          <p:cNvGrpSpPr>
            <a:grpSpLocks/>
          </p:cNvGrpSpPr>
          <p:nvPr/>
        </p:nvGrpSpPr>
        <p:grpSpPr bwMode="auto">
          <a:xfrm>
            <a:off x="6786563" y="1857375"/>
            <a:ext cx="179387" cy="179388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452" y="4714992"/>
              <a:ext cx="143553" cy="141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6" name="Группа 166"/>
          <p:cNvGrpSpPr>
            <a:grpSpLocks/>
          </p:cNvGrpSpPr>
          <p:nvPr/>
        </p:nvGrpSpPr>
        <p:grpSpPr bwMode="auto">
          <a:xfrm>
            <a:off x="6858000" y="1428750"/>
            <a:ext cx="179388" cy="179388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6564" y="4676048"/>
              <a:ext cx="215328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452" y="4714992"/>
              <a:ext cx="143552" cy="141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7" name="Группа 257"/>
          <p:cNvGrpSpPr>
            <a:grpSpLocks/>
          </p:cNvGrpSpPr>
          <p:nvPr/>
        </p:nvGrpSpPr>
        <p:grpSpPr bwMode="auto">
          <a:xfrm>
            <a:off x="4064000" y="3690938"/>
            <a:ext cx="4397375" cy="3214687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572" y="5993366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19909" y="5136110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800" y="5921928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13" y="5493300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487" y="4564606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728" y="4993234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620" y="5993366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523" y="5278986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306" y="3707349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837" y="6636308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487" y="6279119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2197" y="6064804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403" y="5779052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343" y="6636308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88" name="Группа 299"/>
          <p:cNvGrpSpPr>
            <a:grpSpLocks/>
          </p:cNvGrpSpPr>
          <p:nvPr/>
        </p:nvGrpSpPr>
        <p:grpSpPr bwMode="auto">
          <a:xfrm rot="7277832">
            <a:off x="5637213" y="3652838"/>
            <a:ext cx="998537" cy="547687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548" name="Группа 270"/>
            <p:cNvGrpSpPr>
              <a:grpSpLocks/>
            </p:cNvGrpSpPr>
            <p:nvPr/>
          </p:nvGrpSpPr>
          <p:grpSpPr bwMode="auto"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6592" y="5729994"/>
              <a:ext cx="36649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5863" y="5739861"/>
              <a:ext cx="36649" cy="365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1763713" y="5661025"/>
            <a:ext cx="5486400" cy="804863"/>
          </a:xfrm>
          <a:prstGeom prst="roundRect">
            <a:avLst>
              <a:gd name="adj" fmla="val 9093"/>
            </a:avLst>
          </a:prstGeom>
          <a:solidFill>
            <a:schemeClr val="bg1">
              <a:alpha val="83920"/>
            </a:schemeClr>
          </a:solidFill>
          <a:ln w="31750">
            <a:solidFill>
              <a:srgbClr val="5BAD2D"/>
            </a:solidFill>
            <a:rou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EB24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Интерес и детская радость главное для Марины Александровны</a:t>
            </a:r>
          </a:p>
        </p:txBody>
      </p:sp>
      <p:grpSp>
        <p:nvGrpSpPr>
          <p:cNvPr id="15390" name="Группа 278"/>
          <p:cNvGrpSpPr>
            <a:grpSpLocks/>
          </p:cNvGrpSpPr>
          <p:nvPr/>
        </p:nvGrpSpPr>
        <p:grpSpPr bwMode="auto">
          <a:xfrm rot="988095">
            <a:off x="485775" y="1773238"/>
            <a:ext cx="998538" cy="547687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497" name="Группа 270"/>
            <p:cNvGrpSpPr>
              <a:grpSpLocks/>
            </p:cNvGrpSpPr>
            <p:nvPr/>
          </p:nvGrpSpPr>
          <p:grpSpPr bwMode="auto"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69280" y="5717394"/>
              <a:ext cx="36648" cy="365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7362" y="5730954"/>
              <a:ext cx="36648" cy="365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91" name="Группа 279"/>
          <p:cNvGrpSpPr>
            <a:grpSpLocks/>
          </p:cNvGrpSpPr>
          <p:nvPr/>
        </p:nvGrpSpPr>
        <p:grpSpPr bwMode="auto">
          <a:xfrm rot="-2462128">
            <a:off x="557213" y="5475288"/>
            <a:ext cx="998537" cy="547687"/>
            <a:chOff x="436951" y="5641059"/>
            <a:chExt cx="1097712" cy="547800"/>
          </a:xfrm>
        </p:grpSpPr>
        <p:grpSp>
          <p:nvGrpSpPr>
            <p:cNvPr id="15434" name="Полилиния 280"/>
            <p:cNvGrpSpPr>
              <a:grpSpLocks/>
            </p:cNvGrpSpPr>
            <p:nvPr/>
          </p:nvGrpSpPr>
          <p:grpSpPr bwMode="auto">
            <a:xfrm rot="2462128">
              <a:off x="997440" y="5694861"/>
              <a:ext cx="381983" cy="298766"/>
              <a:chOff x="975360" y="5425440"/>
              <a:chExt cx="347472" cy="298704"/>
            </a:xfrm>
          </p:grpSpPr>
          <p:pic>
            <p:nvPicPr>
              <p:cNvPr id="15483" name="Полилиния 28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75360" y="5425440"/>
                <a:ext cx="347472" cy="298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84" name="Text Box 75"/>
              <p:cNvSpPr txBox="1">
                <a:spLocks noChangeArrowheads="1"/>
              </p:cNvSpPr>
              <p:nvPr/>
            </p:nvSpPr>
            <p:spPr bwMode="auto">
              <a:xfrm rot="-2837146">
                <a:off x="933061" y="5452651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435" name="Полилиния 281"/>
            <p:cNvGrpSpPr>
              <a:grpSpLocks/>
            </p:cNvGrpSpPr>
            <p:nvPr/>
          </p:nvGrpSpPr>
          <p:grpSpPr bwMode="auto">
            <a:xfrm rot="2462128">
              <a:off x="929445" y="5888854"/>
              <a:ext cx="435595" cy="201210"/>
              <a:chOff x="1018032" y="5608320"/>
              <a:chExt cx="396240" cy="201168"/>
            </a:xfrm>
          </p:grpSpPr>
          <p:pic>
            <p:nvPicPr>
              <p:cNvPr id="15481" name="Полилиния 281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18032" y="5608320"/>
                <a:ext cx="396240" cy="201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82" name="Text Box 78"/>
              <p:cNvSpPr txBox="1">
                <a:spLocks noChangeArrowheads="1"/>
              </p:cNvSpPr>
              <p:nvPr/>
            </p:nvSpPr>
            <p:spPr bwMode="auto">
              <a:xfrm rot="-1749789">
                <a:off x="1004985" y="5594705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436" name="Полилиния 282"/>
            <p:cNvGrpSpPr>
              <a:grpSpLocks/>
            </p:cNvGrpSpPr>
            <p:nvPr/>
          </p:nvGrpSpPr>
          <p:grpSpPr bwMode="auto">
            <a:xfrm rot="2462128">
              <a:off x="583997" y="5641203"/>
              <a:ext cx="442296" cy="195112"/>
              <a:chOff x="615696" y="5626608"/>
              <a:chExt cx="402336" cy="195072"/>
            </a:xfrm>
          </p:grpSpPr>
          <p:pic>
            <p:nvPicPr>
              <p:cNvPr id="15479" name="Полилиния 282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5696" y="5626608"/>
                <a:ext cx="402336" cy="195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80" name="Text Box 81"/>
              <p:cNvSpPr txBox="1">
                <a:spLocks noChangeArrowheads="1"/>
              </p:cNvSpPr>
              <p:nvPr/>
            </p:nvSpPr>
            <p:spPr bwMode="auto">
              <a:xfrm rot="-559504">
                <a:off x="507531" y="5666560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437" name="Полилиния 283"/>
            <p:cNvGrpSpPr>
              <a:grpSpLocks/>
            </p:cNvGrpSpPr>
            <p:nvPr/>
          </p:nvGrpSpPr>
          <p:grpSpPr bwMode="auto">
            <a:xfrm rot="2462128">
              <a:off x="604060" y="5733359"/>
              <a:ext cx="355177" cy="329252"/>
              <a:chOff x="743712" y="5693664"/>
              <a:chExt cx="323088" cy="329184"/>
            </a:xfrm>
          </p:grpSpPr>
          <p:pic>
            <p:nvPicPr>
              <p:cNvPr id="15477" name="Полилиния 283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43712" y="5693664"/>
                <a:ext cx="323088" cy="329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78" name="Text Box 84"/>
              <p:cNvSpPr txBox="1">
                <a:spLocks noChangeArrowheads="1"/>
              </p:cNvSpPr>
              <p:nvPr/>
            </p:nvSpPr>
            <p:spPr bwMode="auto">
              <a:xfrm rot="7534191">
                <a:off x="619546" y="5844500"/>
                <a:ext cx="504793" cy="13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438" name="Группа 270"/>
            <p:cNvGrpSpPr>
              <a:grpSpLocks/>
            </p:cNvGrpSpPr>
            <p:nvPr/>
          </p:nvGrpSpPr>
          <p:grpSpPr bwMode="auto"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5444" name="Овал 288"/>
              <p:cNvGrpSpPr>
                <a:grpSpLocks/>
              </p:cNvGrpSpPr>
              <p:nvPr/>
            </p:nvGrpSpPr>
            <p:grpSpPr bwMode="auto">
              <a:xfrm rot="-3947159">
                <a:off x="671099" y="5885373"/>
                <a:ext cx="224030" cy="97556"/>
                <a:chOff x="944880" y="5602224"/>
                <a:chExt cx="97536" cy="97536"/>
              </a:xfrm>
            </p:grpSpPr>
            <p:pic>
              <p:nvPicPr>
                <p:cNvPr id="15475" name="Овал 288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44880" y="5602224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76" name="Text Box 93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971405" y="5630572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5448" name="Овал 290"/>
              <p:cNvGrpSpPr>
                <a:grpSpLocks/>
              </p:cNvGrpSpPr>
              <p:nvPr/>
            </p:nvGrpSpPr>
            <p:grpSpPr bwMode="auto">
              <a:xfrm rot="-3947159">
                <a:off x="744772" y="5884694"/>
                <a:ext cx="224030" cy="97556"/>
                <a:chOff x="975360" y="5669280"/>
                <a:chExt cx="97536" cy="97536"/>
              </a:xfrm>
            </p:grpSpPr>
            <p:pic>
              <p:nvPicPr>
                <p:cNvPr id="15473" name="Овал 290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975360" y="5669280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74" name="Text Box 99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01678" y="5697890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49" name="Овал 291"/>
              <p:cNvGrpSpPr>
                <a:grpSpLocks/>
              </p:cNvGrpSpPr>
              <p:nvPr/>
            </p:nvGrpSpPr>
            <p:grpSpPr bwMode="auto">
              <a:xfrm rot="-3947159">
                <a:off x="777577" y="5887868"/>
                <a:ext cx="224030" cy="97556"/>
                <a:chOff x="987552" y="5699760"/>
                <a:chExt cx="97536" cy="97536"/>
              </a:xfrm>
            </p:grpSpPr>
            <p:pic>
              <p:nvPicPr>
                <p:cNvPr id="15471" name="Овал 291"/>
                <p:cNvPicPr>
                  <a:picLocks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987552" y="5699760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72" name="Text Box 102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15347" y="5728285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50" name="Овал 292"/>
              <p:cNvGrpSpPr>
                <a:grpSpLocks/>
              </p:cNvGrpSpPr>
              <p:nvPr/>
            </p:nvGrpSpPr>
            <p:grpSpPr bwMode="auto">
              <a:xfrm rot="-3947159">
                <a:off x="815854" y="5878737"/>
                <a:ext cx="210028" cy="103653"/>
                <a:chOff x="1005840" y="5724144"/>
                <a:chExt cx="91440" cy="103632"/>
              </a:xfrm>
            </p:grpSpPr>
            <p:pic>
              <p:nvPicPr>
                <p:cNvPr id="15469" name="Овал 292"/>
                <p:cNvPicPr>
                  <a:picLocks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005840" y="5724144"/>
                  <a:ext cx="91440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70" name="Text Box 105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28043" y="5756516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51" name="Овал 293"/>
              <p:cNvGrpSpPr>
                <a:grpSpLocks/>
              </p:cNvGrpSpPr>
              <p:nvPr/>
            </p:nvGrpSpPr>
            <p:grpSpPr bwMode="auto">
              <a:xfrm rot="-3947159">
                <a:off x="848470" y="5881269"/>
                <a:ext cx="224030" cy="103653"/>
                <a:chOff x="1018032" y="5760720"/>
                <a:chExt cx="97536" cy="103632"/>
              </a:xfrm>
            </p:grpSpPr>
            <p:pic>
              <p:nvPicPr>
                <p:cNvPr id="15467" name="Овал 293"/>
                <p:cNvPicPr>
                  <a:picLocks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018032" y="5760720"/>
                  <a:ext cx="97536" cy="103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8" name="Text Box 108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44641" y="5793424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52" name="Овал 294"/>
              <p:cNvGrpSpPr>
                <a:grpSpLocks/>
              </p:cNvGrpSpPr>
              <p:nvPr/>
            </p:nvGrpSpPr>
            <p:grpSpPr bwMode="auto">
              <a:xfrm rot="-3947159">
                <a:off x="892307" y="5883978"/>
                <a:ext cx="210028" cy="97556"/>
                <a:chOff x="1036320" y="5797296"/>
                <a:chExt cx="91440" cy="97536"/>
              </a:xfrm>
            </p:grpSpPr>
            <p:pic>
              <p:nvPicPr>
                <p:cNvPr id="15465" name="Овал 294"/>
                <p:cNvPicPr>
                  <a:picLocks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036320" y="5797296"/>
                  <a:ext cx="91440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6" name="Text Box 111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59290" y="5825998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5459" name="Овал 297"/>
              <p:cNvGrpSpPr>
                <a:grpSpLocks/>
              </p:cNvGrpSpPr>
              <p:nvPr/>
            </p:nvGrpSpPr>
            <p:grpSpPr bwMode="auto">
              <a:xfrm rot="-3947159">
                <a:off x="998786" y="5886473"/>
                <a:ext cx="210028" cy="97556"/>
                <a:chOff x="1078992" y="5894832"/>
                <a:chExt cx="91440" cy="97536"/>
              </a:xfrm>
            </p:grpSpPr>
            <p:pic>
              <p:nvPicPr>
                <p:cNvPr id="15463" name="Овал 297"/>
                <p:cNvPicPr>
                  <a:picLocks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078992" y="5894832"/>
                  <a:ext cx="91440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4" name="Text Box 120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103229" y="5923703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60" name="Овал 298"/>
              <p:cNvGrpSpPr>
                <a:grpSpLocks/>
              </p:cNvGrpSpPr>
              <p:nvPr/>
            </p:nvGrpSpPr>
            <p:grpSpPr bwMode="auto">
              <a:xfrm rot="-3947159">
                <a:off x="1025841" y="5883262"/>
                <a:ext cx="224030" cy="97556"/>
                <a:chOff x="1091184" y="5925312"/>
                <a:chExt cx="97536" cy="97536"/>
              </a:xfrm>
            </p:grpSpPr>
            <p:pic>
              <p:nvPicPr>
                <p:cNvPr id="15461" name="Овал 298"/>
                <p:cNvPicPr>
                  <a:picLocks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091184" y="5925312"/>
                  <a:ext cx="97536" cy="97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2" name="Text Box 123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117878" y="5956276"/>
                  <a:ext cx="50503" cy="43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86" name="Овал 285"/>
            <p:cNvSpPr/>
            <p:nvPr/>
          </p:nvSpPr>
          <p:spPr>
            <a:xfrm>
              <a:off x="977649" y="5721612"/>
              <a:ext cx="36648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7726" y="5728089"/>
              <a:ext cx="36648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92" name="Группа 329"/>
          <p:cNvGrpSpPr>
            <a:grpSpLocks/>
          </p:cNvGrpSpPr>
          <p:nvPr/>
        </p:nvGrpSpPr>
        <p:grpSpPr bwMode="auto">
          <a:xfrm rot="834983">
            <a:off x="258763" y="3282950"/>
            <a:ext cx="1292225" cy="1116013"/>
            <a:chOff x="3533771" y="2640017"/>
            <a:chExt cx="1789109" cy="1289049"/>
          </a:xfrm>
        </p:grpSpPr>
        <p:grpSp>
          <p:nvGrpSpPr>
            <p:cNvPr id="15417" name="Скругленный прямоугольник 330"/>
            <p:cNvGrpSpPr>
              <a:grpSpLocks/>
            </p:cNvGrpSpPr>
            <p:nvPr/>
          </p:nvGrpSpPr>
          <p:grpSpPr bwMode="auto">
            <a:xfrm rot="-834983">
              <a:off x="4294282" y="3342147"/>
              <a:ext cx="253201" cy="387265"/>
              <a:chOff x="755904" y="3883152"/>
              <a:chExt cx="182880" cy="335280"/>
            </a:xfrm>
          </p:grpSpPr>
          <p:pic>
            <p:nvPicPr>
              <p:cNvPr id="15432" name="Скругленный прямоугольник 330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755904" y="3883152"/>
                <a:ext cx="182880" cy="335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33" name="Text Box 58"/>
              <p:cNvSpPr txBox="1">
                <a:spLocks noChangeArrowheads="1"/>
              </p:cNvSpPr>
              <p:nvPr/>
            </p:nvSpPr>
            <p:spPr bwMode="auto">
              <a:xfrm rot="834983">
                <a:off x="816558" y="3913032"/>
                <a:ext cx="72971" cy="279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32" name="Скругленный прямоугольник 331"/>
            <p:cNvSpPr/>
            <p:nvPr/>
          </p:nvSpPr>
          <p:spPr>
            <a:xfrm>
              <a:off x="4356091" y="3142628"/>
              <a:ext cx="142864" cy="286048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419" name="Полилиния 332"/>
            <p:cNvGrpSpPr>
              <a:grpSpLocks/>
            </p:cNvGrpSpPr>
            <p:nvPr/>
          </p:nvGrpSpPr>
          <p:grpSpPr bwMode="auto">
            <a:xfrm rot="-834983">
              <a:off x="4469813" y="3307755"/>
              <a:ext cx="548601" cy="612582"/>
              <a:chOff x="859536" y="3907536"/>
              <a:chExt cx="396240" cy="530352"/>
            </a:xfrm>
          </p:grpSpPr>
          <p:pic>
            <p:nvPicPr>
              <p:cNvPr id="15430" name="Полилиния 332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59536" y="3907536"/>
                <a:ext cx="396240" cy="530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31" name="Text Box 62"/>
              <p:cNvSpPr txBox="1">
                <a:spLocks noChangeArrowheads="1"/>
              </p:cNvSpPr>
              <p:nvPr/>
            </p:nvSpPr>
            <p:spPr bwMode="auto">
              <a:xfrm rot="-9965017">
                <a:off x="852141" y="3888857"/>
                <a:ext cx="412782" cy="556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420" name="Полилиния 333"/>
            <p:cNvGrpSpPr>
              <a:grpSpLocks/>
            </p:cNvGrpSpPr>
            <p:nvPr/>
          </p:nvGrpSpPr>
          <p:grpSpPr bwMode="auto">
            <a:xfrm rot="-834983">
              <a:off x="3784051" y="3317337"/>
              <a:ext cx="692082" cy="528088"/>
              <a:chOff x="384048" y="3810000"/>
              <a:chExt cx="499872" cy="457200"/>
            </a:xfrm>
          </p:grpSpPr>
          <p:pic>
            <p:nvPicPr>
              <p:cNvPr id="15428" name="Полилиния 333"/>
              <p:cNvPicPr>
                <a:picLocks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84048" y="3810000"/>
                <a:ext cx="499872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29" name="Text Box 65"/>
              <p:cNvSpPr txBox="1">
                <a:spLocks noChangeArrowheads="1"/>
              </p:cNvSpPr>
              <p:nvPr/>
            </p:nvSpPr>
            <p:spPr bwMode="auto">
              <a:xfrm rot="-9965017">
                <a:off x="408075" y="3778827"/>
                <a:ext cx="412782" cy="556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35" name="Скругленный прямоугольник 334"/>
            <p:cNvSpPr/>
            <p:nvPr/>
          </p:nvSpPr>
          <p:spPr>
            <a:xfrm>
              <a:off x="4345255" y="3070920"/>
              <a:ext cx="142864" cy="143024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422" name="Полилиния 335"/>
            <p:cNvGrpSpPr>
              <a:grpSpLocks/>
            </p:cNvGrpSpPr>
            <p:nvPr/>
          </p:nvGrpSpPr>
          <p:grpSpPr bwMode="auto">
            <a:xfrm rot="-834983">
              <a:off x="4354992" y="2765217"/>
              <a:ext cx="987483" cy="704117"/>
              <a:chOff x="877824" y="3468624"/>
              <a:chExt cx="713232" cy="609600"/>
            </a:xfrm>
          </p:grpSpPr>
          <p:pic>
            <p:nvPicPr>
              <p:cNvPr id="15426" name="Полилиния 335"/>
              <p:cNvPicPr>
                <a:picLocks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877824" y="3468624"/>
                <a:ext cx="713232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27" name="Text Box 69"/>
              <p:cNvSpPr txBox="1">
                <a:spLocks noChangeArrowheads="1"/>
              </p:cNvSpPr>
              <p:nvPr/>
            </p:nvSpPr>
            <p:spPr bwMode="auto">
              <a:xfrm rot="834983">
                <a:off x="957945" y="3368281"/>
                <a:ext cx="624899" cy="769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423" name="Полилиния 336"/>
            <p:cNvGrpSpPr>
              <a:grpSpLocks/>
            </p:cNvGrpSpPr>
            <p:nvPr/>
          </p:nvGrpSpPr>
          <p:grpSpPr bwMode="auto">
            <a:xfrm rot="-834983">
              <a:off x="3558376" y="2660065"/>
              <a:ext cx="810242" cy="837900"/>
              <a:chOff x="329184" y="3224784"/>
              <a:chExt cx="585216" cy="725424"/>
            </a:xfrm>
          </p:grpSpPr>
          <p:pic>
            <p:nvPicPr>
              <p:cNvPr id="15424" name="Полилиния 336"/>
              <p:cNvPicPr>
                <a:picLocks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329184" y="3224784"/>
                <a:ext cx="585216" cy="725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25" name="Text Box 72"/>
              <p:cNvSpPr txBox="1">
                <a:spLocks noChangeArrowheads="1"/>
              </p:cNvSpPr>
              <p:nvPr/>
            </p:nvSpPr>
            <p:spPr bwMode="auto">
              <a:xfrm rot="834983">
                <a:off x="308556" y="3214448"/>
                <a:ext cx="624899" cy="769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5393" name="Группа 328"/>
          <p:cNvGrpSpPr>
            <a:grpSpLocks/>
          </p:cNvGrpSpPr>
          <p:nvPr/>
        </p:nvGrpSpPr>
        <p:grpSpPr bwMode="auto">
          <a:xfrm rot="-1791972">
            <a:off x="7632700" y="1824038"/>
            <a:ext cx="1314450" cy="1138237"/>
            <a:chOff x="3533771" y="2640017"/>
            <a:chExt cx="1789109" cy="1289049"/>
          </a:xfrm>
        </p:grpSpPr>
        <p:grpSp>
          <p:nvGrpSpPr>
            <p:cNvPr id="15400" name="Скругленный прямоугольник 323"/>
            <p:cNvGrpSpPr>
              <a:grpSpLocks/>
            </p:cNvGrpSpPr>
            <p:nvPr/>
          </p:nvGrpSpPr>
          <p:grpSpPr bwMode="auto">
            <a:xfrm rot="1791972">
              <a:off x="4263365" y="3353683"/>
              <a:ext cx="323595" cy="358992"/>
              <a:chOff x="8278368" y="2426208"/>
              <a:chExt cx="237744" cy="316992"/>
            </a:xfrm>
          </p:grpSpPr>
          <p:pic>
            <p:nvPicPr>
              <p:cNvPr id="15415" name="Скругленный прямоугольник 323"/>
              <p:cNvPicPr>
                <a:picLocks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8278368" y="2426208"/>
                <a:ext cx="237744" cy="316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16" name="Text Box 41"/>
              <p:cNvSpPr txBox="1">
                <a:spLocks noChangeArrowheads="1"/>
              </p:cNvSpPr>
              <p:nvPr/>
            </p:nvSpPr>
            <p:spPr bwMode="auto">
              <a:xfrm rot="-1791973">
                <a:off x="8363960" y="2443207"/>
                <a:ext cx="74226" cy="28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21" name="Скругленный прямоугольник 320"/>
            <p:cNvSpPr/>
            <p:nvPr/>
          </p:nvSpPr>
          <p:spPr>
            <a:xfrm>
              <a:off x="4357021" y="3141613"/>
              <a:ext cx="142610" cy="285857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402" name="Полилиния 326"/>
            <p:cNvGrpSpPr>
              <a:grpSpLocks/>
            </p:cNvGrpSpPr>
            <p:nvPr/>
          </p:nvGrpSpPr>
          <p:grpSpPr bwMode="auto">
            <a:xfrm rot="1791972">
              <a:off x="4346404" y="3329321"/>
              <a:ext cx="779948" cy="490162"/>
              <a:chOff x="8327136" y="2286000"/>
              <a:chExt cx="573024" cy="432816"/>
            </a:xfrm>
          </p:grpSpPr>
          <p:pic>
            <p:nvPicPr>
              <p:cNvPr id="15413" name="Полилиния 326"/>
              <p:cNvPicPr>
                <a:picLocks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8327136" y="2286000"/>
                <a:ext cx="573024" cy="432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14" name="Text Box 45"/>
              <p:cNvSpPr txBox="1">
                <a:spLocks noChangeArrowheads="1"/>
              </p:cNvSpPr>
              <p:nvPr/>
            </p:nvSpPr>
            <p:spPr bwMode="auto">
              <a:xfrm rot="9008027">
                <a:off x="8422807" y="2241378"/>
                <a:ext cx="419881" cy="567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403" name="Полилиния 327"/>
            <p:cNvGrpSpPr>
              <a:grpSpLocks/>
            </p:cNvGrpSpPr>
            <p:nvPr/>
          </p:nvGrpSpPr>
          <p:grpSpPr bwMode="auto">
            <a:xfrm rot="1791972">
              <a:off x="3819920" y="3252976"/>
              <a:ext cx="522731" cy="669659"/>
              <a:chOff x="8010144" y="2456688"/>
              <a:chExt cx="384048" cy="591312"/>
            </a:xfrm>
          </p:grpSpPr>
          <p:pic>
            <p:nvPicPr>
              <p:cNvPr id="15411" name="Полилиния 327"/>
              <p:cNvPicPr>
                <a:picLocks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8010144" y="2456688"/>
                <a:ext cx="384048" cy="59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12" name="Text Box 48"/>
              <p:cNvSpPr txBox="1">
                <a:spLocks noChangeArrowheads="1"/>
              </p:cNvSpPr>
              <p:nvPr/>
            </p:nvSpPr>
            <p:spPr bwMode="auto">
              <a:xfrm rot="9008027">
                <a:off x="8019248" y="2473118"/>
                <a:ext cx="419881" cy="567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23" name="Скругленный прямоугольник 322"/>
            <p:cNvSpPr/>
            <p:nvPr/>
          </p:nvSpPr>
          <p:spPr>
            <a:xfrm>
              <a:off x="4353901" y="3069126"/>
              <a:ext cx="142610" cy="143827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405" name="Полилиния 324"/>
            <p:cNvGrpSpPr>
              <a:grpSpLocks/>
            </p:cNvGrpSpPr>
            <p:nvPr/>
          </p:nvGrpSpPr>
          <p:grpSpPr bwMode="auto">
            <a:xfrm rot="1791972">
              <a:off x="4545814" y="2633030"/>
              <a:ext cx="755056" cy="938903"/>
              <a:chOff x="8247888" y="1658112"/>
              <a:chExt cx="554736" cy="829056"/>
            </a:xfrm>
          </p:grpSpPr>
          <p:pic>
            <p:nvPicPr>
              <p:cNvPr id="15409" name="Полилиния 324"/>
              <p:cNvPicPr>
                <a:picLocks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8247888" y="1658112"/>
                <a:ext cx="554736" cy="829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10" name="Text Box 52"/>
              <p:cNvSpPr txBox="1">
                <a:spLocks noChangeArrowheads="1"/>
              </p:cNvSpPr>
              <p:nvPr/>
            </p:nvSpPr>
            <p:spPr bwMode="auto">
              <a:xfrm rot="-1791973">
                <a:off x="8178473" y="1678481"/>
                <a:ext cx="635647" cy="784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406" name="Полилиния 325"/>
            <p:cNvGrpSpPr>
              <a:grpSpLocks/>
            </p:cNvGrpSpPr>
            <p:nvPr/>
          </p:nvGrpSpPr>
          <p:grpSpPr bwMode="auto">
            <a:xfrm rot="1791972">
              <a:off x="3415346" y="2796381"/>
              <a:ext cx="1120138" cy="669659"/>
              <a:chOff x="7522464" y="2145792"/>
              <a:chExt cx="822960" cy="591312"/>
            </a:xfrm>
          </p:grpSpPr>
          <p:pic>
            <p:nvPicPr>
              <p:cNvPr id="15407" name="Полилиния 325"/>
              <p:cNvPicPr>
                <a:picLocks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7522464" y="2145792"/>
                <a:ext cx="822960" cy="59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08" name="Text Box 55"/>
              <p:cNvSpPr txBox="1">
                <a:spLocks noChangeArrowheads="1"/>
              </p:cNvSpPr>
              <p:nvPr/>
            </p:nvSpPr>
            <p:spPr bwMode="auto">
              <a:xfrm rot="-1791973">
                <a:off x="7593307" y="2022580"/>
                <a:ext cx="635647" cy="784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15394" name="Группа 329"/>
          <p:cNvPicPr>
            <a:picLocks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822450" y="6211888"/>
            <a:ext cx="7921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5396" name="Группа 329"/>
          <p:cNvPicPr>
            <a:picLocks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 rot="-1687636">
            <a:off x="3995738" y="692150"/>
            <a:ext cx="6889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304" descr="DSC03546"/>
          <p:cNvPicPr>
            <a:picLocks noChangeAspect="1" noChangeArrowheads="1"/>
          </p:cNvPicPr>
          <p:nvPr>
            <p:ph idx="4294967295"/>
          </p:nvPr>
        </p:nvPicPr>
        <p:blipFill>
          <a:blip r:embed="rId27"/>
          <a:srcRect/>
          <a:stretch>
            <a:fillRect/>
          </a:stretch>
        </p:blipFill>
        <p:spPr>
          <a:xfrm rot="530246">
            <a:off x="4932363" y="620713"/>
            <a:ext cx="2851150" cy="2139950"/>
          </a:xfrm>
        </p:spPr>
      </p:pic>
      <p:pic>
        <p:nvPicPr>
          <p:cNvPr id="15398" name="Picture 307" descr="DSC03565"/>
          <p:cNvPicPr>
            <a:picLocks noChangeAspect="1" noChangeArrowheads="1"/>
          </p:cNvPicPr>
          <p:nvPr/>
        </p:nvPicPr>
        <p:blipFill>
          <a:blip r:embed="rId28"/>
          <a:srcRect l="3474" t="4631" r="3474" b="4631"/>
          <a:stretch>
            <a:fillRect/>
          </a:stretch>
        </p:blipFill>
        <p:spPr bwMode="auto">
          <a:xfrm rot="-633944">
            <a:off x="684213" y="549275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308" descr="DSC03538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843213" y="2997200"/>
            <a:ext cx="33480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89"/>
          <p:cNvGrpSpPr>
            <a:grpSpLocks/>
          </p:cNvGrpSpPr>
          <p:nvPr/>
        </p:nvGrpSpPr>
        <p:grpSpPr bwMode="auto">
          <a:xfrm>
            <a:off x="4071938" y="5286375"/>
            <a:ext cx="215900" cy="2159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801" y="4677766"/>
              <a:ext cx="213320" cy="212636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208" y="4714747"/>
              <a:ext cx="144506" cy="143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863" y="2752725"/>
            <a:ext cx="2090737" cy="5113338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738" y="1392238"/>
            <a:ext cx="1819275" cy="5465762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950" y="850900"/>
            <a:ext cx="3405188" cy="6002338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50" y="2286000"/>
            <a:ext cx="4802188" cy="4572000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6390" name="Группа 90"/>
          <p:cNvGrpSpPr>
            <a:grpSpLocks/>
          </p:cNvGrpSpPr>
          <p:nvPr/>
        </p:nvGrpSpPr>
        <p:grpSpPr bwMode="auto">
          <a:xfrm>
            <a:off x="3000375" y="3571875"/>
            <a:ext cx="311150" cy="314325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381" y="4675992"/>
              <a:ext cx="214865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396" y="4714093"/>
              <a:ext cx="143243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1" name="Группа 94"/>
          <p:cNvGrpSpPr>
            <a:grpSpLocks/>
          </p:cNvGrpSpPr>
          <p:nvPr/>
        </p:nvGrpSpPr>
        <p:grpSpPr bwMode="auto">
          <a:xfrm>
            <a:off x="2286000" y="2714625"/>
            <a:ext cx="252413" cy="252413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6720" y="4677011"/>
              <a:ext cx="215815" cy="21350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2" name="Группа 98"/>
          <p:cNvGrpSpPr>
            <a:grpSpLocks/>
          </p:cNvGrpSpPr>
          <p:nvPr/>
        </p:nvGrpSpPr>
        <p:grpSpPr bwMode="auto">
          <a:xfrm>
            <a:off x="6929438" y="3643313"/>
            <a:ext cx="287337" cy="287337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891" y="4676694"/>
              <a:ext cx="213713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360" y="4714900"/>
              <a:ext cx="143049" cy="142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3" name="Группа 102"/>
          <p:cNvGrpSpPr>
            <a:grpSpLocks/>
          </p:cNvGrpSpPr>
          <p:nvPr/>
        </p:nvGrpSpPr>
        <p:grpSpPr bwMode="auto">
          <a:xfrm>
            <a:off x="7215188" y="3071813"/>
            <a:ext cx="179387" cy="179387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452" y="4714992"/>
              <a:ext cx="143553" cy="141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4" name="Группа 106"/>
          <p:cNvGrpSpPr>
            <a:grpSpLocks/>
          </p:cNvGrpSpPr>
          <p:nvPr/>
        </p:nvGrpSpPr>
        <p:grpSpPr bwMode="auto">
          <a:xfrm>
            <a:off x="6000750" y="1785938"/>
            <a:ext cx="312738" cy="314325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138" y="4675992"/>
              <a:ext cx="213774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5" name="Группа 110"/>
          <p:cNvGrpSpPr>
            <a:grpSpLocks/>
          </p:cNvGrpSpPr>
          <p:nvPr/>
        </p:nvGrpSpPr>
        <p:grpSpPr bwMode="auto">
          <a:xfrm>
            <a:off x="2286000" y="3643313"/>
            <a:ext cx="311150" cy="314325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381" y="4675992"/>
              <a:ext cx="214865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396" y="4714093"/>
              <a:ext cx="143243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6" name="Группа 114"/>
          <p:cNvGrpSpPr>
            <a:grpSpLocks/>
          </p:cNvGrpSpPr>
          <p:nvPr/>
        </p:nvGrpSpPr>
        <p:grpSpPr bwMode="auto">
          <a:xfrm>
            <a:off x="7572375" y="3571875"/>
            <a:ext cx="252413" cy="252413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6720" y="4677011"/>
              <a:ext cx="215815" cy="21350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7" name="Группа 118"/>
          <p:cNvGrpSpPr>
            <a:grpSpLocks/>
          </p:cNvGrpSpPr>
          <p:nvPr/>
        </p:nvGrpSpPr>
        <p:grpSpPr bwMode="auto">
          <a:xfrm>
            <a:off x="6572250" y="3071813"/>
            <a:ext cx="252413" cy="252412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6720" y="4677010"/>
              <a:ext cx="215815" cy="213509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8" name="Группа 122"/>
          <p:cNvGrpSpPr>
            <a:grpSpLocks/>
          </p:cNvGrpSpPr>
          <p:nvPr/>
        </p:nvGrpSpPr>
        <p:grpSpPr bwMode="auto">
          <a:xfrm>
            <a:off x="6715125" y="2357438"/>
            <a:ext cx="215900" cy="2159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803" y="4677766"/>
              <a:ext cx="213319" cy="212636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208" y="4714747"/>
              <a:ext cx="144507" cy="143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9" name="Группа 126"/>
          <p:cNvGrpSpPr>
            <a:grpSpLocks/>
          </p:cNvGrpSpPr>
          <p:nvPr/>
        </p:nvGrpSpPr>
        <p:grpSpPr bwMode="auto">
          <a:xfrm>
            <a:off x="3429000" y="4643438"/>
            <a:ext cx="179388" cy="179387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6564" y="4676048"/>
              <a:ext cx="215328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452" y="4714992"/>
              <a:ext cx="143552" cy="141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0" name="Группа 130"/>
          <p:cNvGrpSpPr>
            <a:grpSpLocks/>
          </p:cNvGrpSpPr>
          <p:nvPr/>
        </p:nvGrpSpPr>
        <p:grpSpPr bwMode="auto">
          <a:xfrm>
            <a:off x="3929063" y="4714875"/>
            <a:ext cx="312737" cy="314325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138" y="4675992"/>
              <a:ext cx="213773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1" name="Группа 134"/>
          <p:cNvGrpSpPr>
            <a:grpSpLocks/>
          </p:cNvGrpSpPr>
          <p:nvPr/>
        </p:nvGrpSpPr>
        <p:grpSpPr bwMode="auto">
          <a:xfrm>
            <a:off x="4857750" y="4786313"/>
            <a:ext cx="312738" cy="314325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138" y="4675992"/>
              <a:ext cx="213774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2" name="Группа 138"/>
          <p:cNvGrpSpPr>
            <a:grpSpLocks/>
          </p:cNvGrpSpPr>
          <p:nvPr/>
        </p:nvGrpSpPr>
        <p:grpSpPr bwMode="auto">
          <a:xfrm>
            <a:off x="7643813" y="6357938"/>
            <a:ext cx="312737" cy="314325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138" y="4675992"/>
              <a:ext cx="213773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3" name="Группа 142"/>
          <p:cNvGrpSpPr>
            <a:grpSpLocks/>
          </p:cNvGrpSpPr>
          <p:nvPr/>
        </p:nvGrpSpPr>
        <p:grpSpPr bwMode="auto">
          <a:xfrm>
            <a:off x="5286375" y="6543675"/>
            <a:ext cx="312738" cy="314325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138" y="4675992"/>
              <a:ext cx="21377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4" name="Группа 146"/>
          <p:cNvGrpSpPr>
            <a:grpSpLocks/>
          </p:cNvGrpSpPr>
          <p:nvPr/>
        </p:nvGrpSpPr>
        <p:grpSpPr bwMode="auto">
          <a:xfrm>
            <a:off x="6286500" y="5857875"/>
            <a:ext cx="312738" cy="314325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138" y="4675992"/>
              <a:ext cx="21377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5" name="Группа 150"/>
          <p:cNvGrpSpPr>
            <a:grpSpLocks/>
          </p:cNvGrpSpPr>
          <p:nvPr/>
        </p:nvGrpSpPr>
        <p:grpSpPr bwMode="auto">
          <a:xfrm>
            <a:off x="8072438" y="4929188"/>
            <a:ext cx="312737" cy="314325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138" y="4675992"/>
              <a:ext cx="213773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6" name="Группа 154"/>
          <p:cNvGrpSpPr>
            <a:grpSpLocks/>
          </p:cNvGrpSpPr>
          <p:nvPr/>
        </p:nvGrpSpPr>
        <p:grpSpPr bwMode="auto">
          <a:xfrm>
            <a:off x="7286625" y="4572000"/>
            <a:ext cx="287338" cy="287338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891" y="4676694"/>
              <a:ext cx="213712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360" y="4714900"/>
              <a:ext cx="143050" cy="142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7" name="Группа 158"/>
          <p:cNvGrpSpPr>
            <a:grpSpLocks/>
          </p:cNvGrpSpPr>
          <p:nvPr/>
        </p:nvGrpSpPr>
        <p:grpSpPr bwMode="auto">
          <a:xfrm>
            <a:off x="8856663" y="6143625"/>
            <a:ext cx="287337" cy="287338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891" y="4676694"/>
              <a:ext cx="213713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360" y="4714900"/>
              <a:ext cx="143049" cy="142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8" name="Группа 162"/>
          <p:cNvGrpSpPr>
            <a:grpSpLocks/>
          </p:cNvGrpSpPr>
          <p:nvPr/>
        </p:nvGrpSpPr>
        <p:grpSpPr bwMode="auto">
          <a:xfrm>
            <a:off x="6786563" y="1857375"/>
            <a:ext cx="179387" cy="179388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452" y="4714992"/>
              <a:ext cx="143553" cy="141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9" name="Группа 166"/>
          <p:cNvGrpSpPr>
            <a:grpSpLocks/>
          </p:cNvGrpSpPr>
          <p:nvPr/>
        </p:nvGrpSpPr>
        <p:grpSpPr bwMode="auto">
          <a:xfrm>
            <a:off x="6858000" y="1428750"/>
            <a:ext cx="179388" cy="179388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6564" y="4676048"/>
              <a:ext cx="215328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452" y="4714992"/>
              <a:ext cx="143552" cy="141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10" name="Группа 257"/>
          <p:cNvGrpSpPr>
            <a:grpSpLocks/>
          </p:cNvGrpSpPr>
          <p:nvPr/>
        </p:nvGrpSpPr>
        <p:grpSpPr bwMode="auto">
          <a:xfrm>
            <a:off x="4064000" y="3690938"/>
            <a:ext cx="4397375" cy="3214687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572" y="5993366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19909" y="5136110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800" y="5921928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13" y="5493300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487" y="4564606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728" y="4993234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620" y="5993366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523" y="5278986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306" y="3707349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837" y="6636308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487" y="6279119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2197" y="6064804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403" y="5779052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343" y="6636308"/>
              <a:ext cx="285752" cy="254029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11" name="Группа 299"/>
          <p:cNvGrpSpPr>
            <a:grpSpLocks/>
          </p:cNvGrpSpPr>
          <p:nvPr/>
        </p:nvGrpSpPr>
        <p:grpSpPr bwMode="auto">
          <a:xfrm rot="7277832">
            <a:off x="5637213" y="3652838"/>
            <a:ext cx="998537" cy="547687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6501" name="Группа 270"/>
            <p:cNvGrpSpPr>
              <a:grpSpLocks/>
            </p:cNvGrpSpPr>
            <p:nvPr/>
          </p:nvGrpSpPr>
          <p:grpSpPr bwMode="auto"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6592" y="5729994"/>
              <a:ext cx="36649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5863" y="5739861"/>
              <a:ext cx="36649" cy="365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12" name="Группа 278"/>
          <p:cNvGrpSpPr>
            <a:grpSpLocks/>
          </p:cNvGrpSpPr>
          <p:nvPr/>
        </p:nvGrpSpPr>
        <p:grpSpPr bwMode="auto">
          <a:xfrm rot="988095">
            <a:off x="485775" y="1773238"/>
            <a:ext cx="998538" cy="547687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6450" name="Группа 270"/>
            <p:cNvGrpSpPr>
              <a:grpSpLocks/>
            </p:cNvGrpSpPr>
            <p:nvPr/>
          </p:nvGrpSpPr>
          <p:grpSpPr bwMode="auto"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69280" y="5717394"/>
              <a:ext cx="36648" cy="365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7362" y="5730954"/>
              <a:ext cx="36648" cy="365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13" name="Группа 329"/>
          <p:cNvGrpSpPr>
            <a:grpSpLocks/>
          </p:cNvGrpSpPr>
          <p:nvPr/>
        </p:nvGrpSpPr>
        <p:grpSpPr bwMode="auto">
          <a:xfrm rot="834983">
            <a:off x="250825" y="3933825"/>
            <a:ext cx="1292225" cy="1116013"/>
            <a:chOff x="3533771" y="2640017"/>
            <a:chExt cx="1789109" cy="1289049"/>
          </a:xfrm>
        </p:grpSpPr>
        <p:grpSp>
          <p:nvGrpSpPr>
            <p:cNvPr id="16421" name="Скругленный прямоугольник 330"/>
            <p:cNvGrpSpPr>
              <a:grpSpLocks/>
            </p:cNvGrpSpPr>
            <p:nvPr/>
          </p:nvGrpSpPr>
          <p:grpSpPr bwMode="auto">
            <a:xfrm rot="-834983">
              <a:off x="4296207" y="3343305"/>
              <a:ext cx="253201" cy="380223"/>
              <a:chOff x="749808" y="4535424"/>
              <a:chExt cx="182880" cy="329184"/>
            </a:xfrm>
          </p:grpSpPr>
          <p:pic>
            <p:nvPicPr>
              <p:cNvPr id="16436" name="Скругленный прямоугольник 33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49808" y="4535424"/>
                <a:ext cx="182880" cy="329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37" name="Text Box 38"/>
              <p:cNvSpPr txBox="1">
                <a:spLocks noChangeArrowheads="1"/>
              </p:cNvSpPr>
              <p:nvPr/>
            </p:nvSpPr>
            <p:spPr bwMode="auto">
              <a:xfrm rot="834983">
                <a:off x="808620" y="4563907"/>
                <a:ext cx="72971" cy="279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32" name="Скругленный прямоугольник 331"/>
            <p:cNvSpPr/>
            <p:nvPr/>
          </p:nvSpPr>
          <p:spPr>
            <a:xfrm>
              <a:off x="4356091" y="3142628"/>
              <a:ext cx="142866" cy="286048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6423" name="Полилиния 332"/>
            <p:cNvGrpSpPr>
              <a:grpSpLocks/>
            </p:cNvGrpSpPr>
            <p:nvPr/>
          </p:nvGrpSpPr>
          <p:grpSpPr bwMode="auto">
            <a:xfrm rot="-834983">
              <a:off x="4470700" y="3307736"/>
              <a:ext cx="548666" cy="611963"/>
              <a:chOff x="859536" y="3907536"/>
              <a:chExt cx="396240" cy="530352"/>
            </a:xfrm>
          </p:grpSpPr>
          <p:pic>
            <p:nvPicPr>
              <p:cNvPr id="16434" name="Полилиния 332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59536" y="3907536"/>
                <a:ext cx="396240" cy="530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35" name="Text Box 270"/>
              <p:cNvSpPr txBox="1">
                <a:spLocks noChangeArrowheads="1"/>
              </p:cNvSpPr>
              <p:nvPr/>
            </p:nvSpPr>
            <p:spPr bwMode="auto">
              <a:xfrm rot="-9965017">
                <a:off x="851454" y="3888687"/>
                <a:ext cx="412734" cy="5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424" name="Полилиния 333"/>
            <p:cNvGrpSpPr>
              <a:grpSpLocks/>
            </p:cNvGrpSpPr>
            <p:nvPr/>
          </p:nvGrpSpPr>
          <p:grpSpPr bwMode="auto">
            <a:xfrm rot="-834983">
              <a:off x="3784982" y="3318154"/>
              <a:ext cx="683722" cy="527554"/>
              <a:chOff x="384048" y="3810000"/>
              <a:chExt cx="493776" cy="457200"/>
            </a:xfrm>
          </p:grpSpPr>
          <p:pic>
            <p:nvPicPr>
              <p:cNvPr id="16432" name="Полилиния 333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048" y="3810000"/>
                <a:ext cx="493776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33" name="Text Box 273"/>
              <p:cNvSpPr txBox="1">
                <a:spLocks noChangeArrowheads="1"/>
              </p:cNvSpPr>
              <p:nvPr/>
            </p:nvSpPr>
            <p:spPr bwMode="auto">
              <a:xfrm rot="-9965017">
                <a:off x="407440" y="3778670"/>
                <a:ext cx="412734" cy="5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35" name="Скругленный прямоугольник 334"/>
            <p:cNvSpPr/>
            <p:nvPr/>
          </p:nvSpPr>
          <p:spPr>
            <a:xfrm>
              <a:off x="4345255" y="3070920"/>
              <a:ext cx="142866" cy="143024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6426" name="Полилиния 335"/>
            <p:cNvGrpSpPr>
              <a:grpSpLocks/>
            </p:cNvGrpSpPr>
            <p:nvPr/>
          </p:nvGrpSpPr>
          <p:grpSpPr bwMode="auto">
            <a:xfrm rot="-834983">
              <a:off x="4355903" y="2759437"/>
              <a:ext cx="987483" cy="704117"/>
              <a:chOff x="871728" y="4114800"/>
              <a:chExt cx="713232" cy="609600"/>
            </a:xfrm>
          </p:grpSpPr>
          <p:pic>
            <p:nvPicPr>
              <p:cNvPr id="16430" name="Полилиния 335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71728" y="4114800"/>
                <a:ext cx="713232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31" name="Text Box 45"/>
              <p:cNvSpPr txBox="1">
                <a:spLocks noChangeArrowheads="1"/>
              </p:cNvSpPr>
              <p:nvPr/>
            </p:nvSpPr>
            <p:spPr bwMode="auto">
              <a:xfrm rot="834983">
                <a:off x="950007" y="4019156"/>
                <a:ext cx="624899" cy="769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427" name="Полилиния 336"/>
            <p:cNvGrpSpPr>
              <a:grpSpLocks/>
            </p:cNvGrpSpPr>
            <p:nvPr/>
          </p:nvGrpSpPr>
          <p:grpSpPr bwMode="auto">
            <a:xfrm rot="-834983">
              <a:off x="3553124" y="2662813"/>
              <a:ext cx="810242" cy="837900"/>
              <a:chOff x="316992" y="3877056"/>
              <a:chExt cx="585216" cy="725424"/>
            </a:xfrm>
          </p:grpSpPr>
          <p:pic>
            <p:nvPicPr>
              <p:cNvPr id="16428" name="Полилиния 336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6992" y="3877056"/>
                <a:ext cx="585216" cy="725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29" name="Text Box 48"/>
              <p:cNvSpPr txBox="1">
                <a:spLocks noChangeArrowheads="1"/>
              </p:cNvSpPr>
              <p:nvPr/>
            </p:nvSpPr>
            <p:spPr bwMode="auto">
              <a:xfrm rot="834983">
                <a:off x="300618" y="3865323"/>
                <a:ext cx="624899" cy="769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16414" name="Группа 32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5588" y="695325"/>
            <a:ext cx="7921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5" name="Группа 32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774846">
            <a:off x="7595394" y="4653756"/>
            <a:ext cx="6953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6" name="Группа 32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62125" y="5303838"/>
            <a:ext cx="6889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305" descr="PICT239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383937">
            <a:off x="539750" y="404813"/>
            <a:ext cx="364172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307" descr="SDC1087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16238" y="3933825"/>
            <a:ext cx="38163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9" name="WordArt 309"/>
          <p:cNvSpPr>
            <a:spLocks noChangeArrowheads="1" noChangeShapeType="1" noTextEdit="1"/>
          </p:cNvSpPr>
          <p:nvPr/>
        </p:nvSpPr>
        <p:spPr bwMode="auto">
          <a:xfrm>
            <a:off x="1187450" y="3357563"/>
            <a:ext cx="7219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735CB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Как здорово играть и  заниматься</a:t>
            </a:r>
          </a:p>
        </p:txBody>
      </p:sp>
      <p:pic>
        <p:nvPicPr>
          <p:cNvPr id="16420" name="Picture 167" descr="DSC0356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43810">
            <a:off x="5003800" y="404813"/>
            <a:ext cx="3484563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8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SUMMER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>Александр</cp:lastModifiedBy>
  <cp:revision>6</cp:revision>
  <dcterms:modified xsi:type="dcterms:W3CDTF">2010-12-15T14:20:24Z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TC030009583</vt:lpwstr>
  </property>
</Properties>
</file>