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4" r:id="rId5"/>
    <p:sldId id="265" r:id="rId6"/>
    <p:sldId id="260" r:id="rId7"/>
    <p:sldId id="262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800080"/>
    <a:srgbClr val="FF3300"/>
    <a:srgbClr val="66FF33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5025" autoAdjust="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6C638CD-CEDC-4ECB-8DC8-7634B421FE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A6CFCE8-AD36-4119-9648-619CB5F789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F6A154B-89AD-4AFE-8665-0E64C3FCB51F}" type="datetimeFigureOut">
              <a:rPr lang="ru-RU" altLang="ru-RU"/>
              <a:pPr/>
              <a:t>13.09.2017</a:t>
            </a:fld>
            <a:endParaRPr lang="ru-RU" altLang="ru-RU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B7AE478F-37E6-4254-9F98-E9728723B6F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0041BF68-BD4F-4BE7-BC46-BBF6E7BC066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A050C925-AEA7-46BA-8ACF-5E4E09FA6D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A2EA1C72-FABF-4EEA-BAE9-AF6BED223F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F6EEDBE-1275-45F7-A8C5-15DD6A13B9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829400E-F10C-4E49-B054-D6BE5BBA42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D142868-999D-4793-974C-D86FA9937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85C93B-87DF-4BF3-81A6-82021AD93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2C950-A7B4-43F3-B5E5-96976FAA8CE0}" type="datetime1">
              <a:rPr lang="ru-RU" altLang="ru-RU"/>
              <a:pPr/>
              <a:t>13.09.2017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A7239E-80BF-4BD2-AFAF-FF204C529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http://www.deti-66.ru, конкурс "Мастер презентации"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A40FF3-C26C-47CE-90EB-59F628278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337A5-CA2F-4C8D-B471-B9F838971E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1360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635CC-AD29-4516-8527-95D5187FAC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9D880-4629-4F4B-B2DF-3493BF100774}" type="datetime1">
              <a:rPr lang="ru-RU" altLang="ru-RU"/>
              <a:pPr/>
              <a:t>13.09.2017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11B200-F3EF-4627-9760-1D2D3E77D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http://www.deti-66.ru, конкурс "Мастер презентации"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181667-C4C2-4380-8E7B-635CC37270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45056-A506-4CEE-A992-9622A9BCAC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36981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F52A54-57CB-45C4-8C83-92E963691B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65E4F-B93C-4A64-B4C4-71A844D12999}" type="datetime1">
              <a:rPr lang="ru-RU" altLang="ru-RU"/>
              <a:pPr/>
              <a:t>13.09.2017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2C620C-0E99-40DF-81F8-A4E09539E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http://www.deti-66.ru, конкурс "Мастер презентации"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36C0D8-27EF-4B1D-99DA-9F1650A66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1AC01-A0DE-4689-AE36-4068CE07BF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0566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860427-256F-44EB-BB8D-854985480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3444A-4019-4845-B140-E26D2A4DA617}" type="datetime1">
              <a:rPr lang="ru-RU" altLang="ru-RU"/>
              <a:pPr/>
              <a:t>13.09.2017</a:t>
            </a:fld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425A66-EB2E-4CF6-A9F5-9E2033F022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http://www.deti-66.ru, конкурс "Мастер презентации"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EF07A7-79D2-49A5-98CA-89699C276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EB3A6-309B-48BD-8D87-1C92C19116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0002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1A984E-0867-4577-9547-FDB8CBC89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D399B-665F-4E99-9989-3D05A2FE1178}" type="datetime1">
              <a:rPr lang="ru-RU" altLang="ru-RU"/>
              <a:pPr/>
              <a:t>13.09.2017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44D1E3-44F0-4716-97A0-6B821792E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http://www.deti-66.ru, конкурс "Мастер презентации"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EAD340-99FF-4E75-BC47-4759366868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1580B-086D-49A1-AEA1-A7218DAA77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6619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278230-8996-40F0-851F-A9E6C9F70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FF6F0-88E5-4AF3-ABF5-DCACE487398C}" type="datetime1">
              <a:rPr lang="ru-RU" altLang="ru-RU"/>
              <a:pPr/>
              <a:t>13.09.2017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FBB78-4EB6-4253-B8DD-C5E9F6A48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http://www.deti-66.ru, конкурс "Мастер презентации"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0DB8F1-6C24-4EBC-9C77-E6F33B95F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1864E-437A-4229-8549-A8B4D4CB36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39404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AA9149-291D-46CA-A38C-2336EBFD2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030F3-EA07-4C5B-ADE8-B4D27FF94200}" type="datetime1">
              <a:rPr lang="ru-RU" altLang="ru-RU"/>
              <a:pPr/>
              <a:t>13.09.2017</a:t>
            </a:fld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C7A72-0BA0-4860-85C7-90CCF14A0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http://www.deti-66.ru, конкурс "Мастер презентации"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EFA3C0-99DD-49CE-9B14-5D4391150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747BF-EB3F-437E-AC86-4614B04C6B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38405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2FA61E-DAC9-4C39-B527-2207180F3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CB893-C2A2-4B18-B488-808DA6080808}" type="datetime1">
              <a:rPr lang="ru-RU" altLang="ru-RU"/>
              <a:pPr/>
              <a:t>13.09.2017</a:t>
            </a:fld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C5673D-1F5C-42A5-94B0-B32266A1D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http://www.deti-66.ru, конкурс "Мастер презентации"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D5F966-2F98-46AB-BA57-A53C60720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9F10E-C025-4A24-AEF5-B6A632F621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2908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49A574-338B-4693-A866-D551BA798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95784-231D-4DED-B0A6-928BDFD69CA2}" type="datetime1">
              <a:rPr lang="ru-RU" altLang="ru-RU"/>
              <a:pPr/>
              <a:t>13.09.2017</a:t>
            </a:fld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1870C1-2985-4DBD-99BC-D5D10C893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http://www.deti-66.ru, конкурс "Мастер презентации"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2E56FD-A11E-464D-BFAA-0F5E154D9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44734-013E-4C92-A797-565118160E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6720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5C6777-126F-4585-A567-F71F38A75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6AC31-4396-4D54-9083-ECABD1DAD937}" type="datetime1">
              <a:rPr lang="ru-RU" altLang="ru-RU"/>
              <a:pPr/>
              <a:t>13.09.2017</a:t>
            </a:fld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B2E33F-FFF3-4AC5-AA88-68BD8510A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http://www.deti-66.ru, конкурс "Мастер презентации"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878D2E-D4D1-4781-9A03-8D082D9F8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41A65-21AD-467C-8900-3C21FD304F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39748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ECAFAA-09EA-4781-A0B5-03540BAE2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B805C-29B3-480B-98F6-459A8AE1E101}" type="datetime1">
              <a:rPr lang="ru-RU" altLang="ru-RU"/>
              <a:pPr/>
              <a:t>13.09.2017</a:t>
            </a:fld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B9E78-CD07-408E-A557-2059B7177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http://www.deti-66.ru, конкурс "Мастер презентации"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E15B67-0553-4645-9521-0213BF343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20362-5FBF-4EE9-B3BB-9235785B5C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2904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12074F-01F1-447B-939D-0110FBDD2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D6C01-1959-4038-9B0B-51DAF4F8EE73}" type="datetime1">
              <a:rPr lang="ru-RU" altLang="ru-RU"/>
              <a:pPr/>
              <a:t>13.09.2017</a:t>
            </a:fld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14A31B-1AA0-4BFF-BAE3-7E5478710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http://www.deti-66.ru, конкурс "Мастер презентации"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30F029-0A68-44DC-9829-CD78660FF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BCD6C-060A-4D5F-8B37-9E170ED16F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9383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1E08FB-C241-4DD8-8B51-754AB5BF0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3E6684-2E2C-433F-9DC8-FA2D04E65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139C09-3D16-4C2A-88CF-B4489D2083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A076309-AC16-4843-94CC-15D79C888CEB}" type="datetime1">
              <a:rPr lang="ru-RU" altLang="ru-RU"/>
              <a:pPr/>
              <a:t>13.09.2017</a:t>
            </a:fld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EF7918-0747-4DAD-87B6-B6625368A7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 altLang="ru-RU"/>
              <a:t>http://www.deti-66.ru, конкурс "Мастер презентации"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983EBE-45D3-4CFA-A100-5949AA1197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52F62A-18B2-4BB7-964D-5ECDF22D61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gif"/><Relationship Id="rId3" Type="http://schemas.openxmlformats.org/officeDocument/2006/relationships/image" Target="../media/image4.gif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gif"/><Relationship Id="rId2" Type="http://schemas.openxmlformats.org/officeDocument/2006/relationships/image" Target="../media/image12.gif"/><Relationship Id="rId16" Type="http://schemas.openxmlformats.org/officeDocument/2006/relationships/image" Target="../media/image24.gif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gif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17.jpeg"/><Relationship Id="rId1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gif"/><Relationship Id="rId18" Type="http://schemas.openxmlformats.org/officeDocument/2006/relationships/image" Target="../media/image43.gif"/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12" Type="http://schemas.openxmlformats.org/officeDocument/2006/relationships/image" Target="../media/image37.gif"/><Relationship Id="rId17" Type="http://schemas.openxmlformats.org/officeDocument/2006/relationships/image" Target="../media/image42.jpeg"/><Relationship Id="rId2" Type="http://schemas.openxmlformats.org/officeDocument/2006/relationships/image" Target="../media/image2.gif"/><Relationship Id="rId16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11" Type="http://schemas.openxmlformats.org/officeDocument/2006/relationships/image" Target="../media/image36.gif"/><Relationship Id="rId5" Type="http://schemas.openxmlformats.org/officeDocument/2006/relationships/image" Target="../media/image31.gif"/><Relationship Id="rId15" Type="http://schemas.openxmlformats.org/officeDocument/2006/relationships/image" Target="../media/image40.gif"/><Relationship Id="rId10" Type="http://schemas.openxmlformats.org/officeDocument/2006/relationships/image" Target="../media/image35.jpeg"/><Relationship Id="rId19" Type="http://schemas.openxmlformats.org/officeDocument/2006/relationships/image" Target="../media/image44.gif"/><Relationship Id="rId4" Type="http://schemas.openxmlformats.org/officeDocument/2006/relationships/image" Target="../media/image4.gif"/><Relationship Id="rId9" Type="http://schemas.openxmlformats.org/officeDocument/2006/relationships/image" Target="../media/image34.gif"/><Relationship Id="rId14" Type="http://schemas.openxmlformats.org/officeDocument/2006/relationships/image" Target="../media/image3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gif"/><Relationship Id="rId3" Type="http://schemas.openxmlformats.org/officeDocument/2006/relationships/image" Target="../media/image7.gif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3.png"/><Relationship Id="rId10" Type="http://schemas.openxmlformats.org/officeDocument/2006/relationships/image" Target="../media/image50.png"/><Relationship Id="rId4" Type="http://schemas.openxmlformats.org/officeDocument/2006/relationships/image" Target="../media/image6.gif"/><Relationship Id="rId9" Type="http://schemas.openxmlformats.org/officeDocument/2006/relationships/image" Target="../media/image49.png"/><Relationship Id="rId14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6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gif"/><Relationship Id="rId5" Type="http://schemas.openxmlformats.org/officeDocument/2006/relationships/image" Target="../media/image58.gif"/><Relationship Id="rId10" Type="http://schemas.openxmlformats.org/officeDocument/2006/relationships/image" Target="../media/image63.gif"/><Relationship Id="rId4" Type="http://schemas.openxmlformats.org/officeDocument/2006/relationships/image" Target="../media/image57.gif"/><Relationship Id="rId9" Type="http://schemas.openxmlformats.org/officeDocument/2006/relationships/image" Target="../media/image6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734944AD-F202-4F8D-A106-FF0F283EF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 altLang="ru-RU"/>
              <a:t>http://www.deti-66.ru, конкурс "Мастер презентации"</a:t>
            </a:r>
          </a:p>
        </p:txBody>
      </p:sp>
      <p:pic>
        <p:nvPicPr>
          <p:cNvPr id="2050" name="Picture 5">
            <a:extLst>
              <a:ext uri="{FF2B5EF4-FFF2-40B4-BE49-F238E27FC236}">
                <a16:creationId xmlns:a16="http://schemas.microsoft.com/office/drawing/2014/main" id="{0B7CA8C6-C581-498F-AAD4-1C3EB84B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 descr="2">
            <a:extLst>
              <a:ext uri="{FF2B5EF4-FFF2-40B4-BE49-F238E27FC236}">
                <a16:creationId xmlns:a16="http://schemas.microsoft.com/office/drawing/2014/main" id="{B1FA9DC5-87B8-484C-92AC-BEB264EB77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>
            <a:extLst>
              <a:ext uri="{FF2B5EF4-FFF2-40B4-BE49-F238E27FC236}">
                <a16:creationId xmlns:a16="http://schemas.microsoft.com/office/drawing/2014/main" id="{137BC9ED-4F03-4787-8746-C30AD2DED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854">
            <a:off x="179388" y="3789363"/>
            <a:ext cx="21986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5 -0.14088 C 0.16232 -0.16193 0.17656 -0.18437 0.21788 -0.20287 C 0.26788 -0.24891 0.19913 -0.18205 0.25729 -0.31159 C 0.27604 -0.35207 0.33593 -0.40227 0.41458 -0.43604 C 0.43316 -0.4601 0.4559 -0.48485 0.46649 -0.5096 C 0.4809 -0.54014 0.48715 -0.58802 0.5842 -0.60653 C 0.62986 -0.62619 0.65659 -0.65256 0.71475 -0.66898 C 0.77239 -0.6861 0.82239 -0.70091 0.87205 -0.71918 C 0.91337 -0.73491 0.92795 -0.74856 0.99027 -0.75758 " pathEditMode="relative" rAng="0" ptsTypes="ffffffffA">
                                      <p:cBhvr>
                                        <p:cTn id="18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17" y="-308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E88CE050-80EA-436B-B26D-CA987EE38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 altLang="ru-RU"/>
              <a:t>http://www.deti-66.ru, конкурс "Мастер презентации"</a:t>
            </a:r>
          </a:p>
        </p:txBody>
      </p:sp>
      <p:pic>
        <p:nvPicPr>
          <p:cNvPr id="3074" name="Picture 33" descr="twinkle2_1_">
            <a:extLst>
              <a:ext uri="{FF2B5EF4-FFF2-40B4-BE49-F238E27FC236}">
                <a16:creationId xmlns:a16="http://schemas.microsoft.com/office/drawing/2014/main" id="{66084AAD-B288-4273-BE79-749C1127F0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941888"/>
            <a:ext cx="9636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40">
            <a:extLst>
              <a:ext uri="{FF2B5EF4-FFF2-40B4-BE49-F238E27FC236}">
                <a16:creationId xmlns:a16="http://schemas.microsoft.com/office/drawing/2014/main" id="{3A33EA92-38F2-4C73-8AAF-5B99D03A96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78" name="Picture 25">
              <a:extLst>
                <a:ext uri="{FF2B5EF4-FFF2-40B4-BE49-F238E27FC236}">
                  <a16:creationId xmlns:a16="http://schemas.microsoft.com/office/drawing/2014/main" id="{B6A3D775-9B43-4AA7-A16E-2EE43B3C9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97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29" descr="11purplefireworks">
              <a:extLst>
                <a:ext uri="{FF2B5EF4-FFF2-40B4-BE49-F238E27FC236}">
                  <a16:creationId xmlns:a16="http://schemas.microsoft.com/office/drawing/2014/main" id="{5D1C73CE-631C-40E0-9477-91D0AEC47D8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3884"/>
              <a:ext cx="31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30" descr="11purplefireworks">
              <a:extLst>
                <a:ext uri="{FF2B5EF4-FFF2-40B4-BE49-F238E27FC236}">
                  <a16:creationId xmlns:a16="http://schemas.microsoft.com/office/drawing/2014/main" id="{383D8150-CCE9-4D8A-9A6D-1285E645100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616"/>
              <a:ext cx="31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31" descr="twinkle2">
              <a:extLst>
                <a:ext uri="{FF2B5EF4-FFF2-40B4-BE49-F238E27FC236}">
                  <a16:creationId xmlns:a16="http://schemas.microsoft.com/office/drawing/2014/main" id="{C47B7E8D-5AFD-4482-979A-46EB908BD6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372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32" descr="twinkle2_1_">
              <a:extLst>
                <a:ext uri="{FF2B5EF4-FFF2-40B4-BE49-F238E27FC236}">
                  <a16:creationId xmlns:a16="http://schemas.microsoft.com/office/drawing/2014/main" id="{777BCCE4-07B0-4D93-8149-661F7BC80D5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704"/>
              <a:ext cx="65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34" descr="twinkle2">
              <a:extLst>
                <a:ext uri="{FF2B5EF4-FFF2-40B4-BE49-F238E27FC236}">
                  <a16:creationId xmlns:a16="http://schemas.microsoft.com/office/drawing/2014/main" id="{AAFD3615-9822-4F98-A664-66ACF660D71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64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35" descr="twinkle2">
              <a:extLst>
                <a:ext uri="{FF2B5EF4-FFF2-40B4-BE49-F238E27FC236}">
                  <a16:creationId xmlns:a16="http://schemas.microsoft.com/office/drawing/2014/main" id="{CEAF87D6-DC46-4F34-89F7-9ADCBD34B7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205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36" descr="twinkle2_1_">
              <a:extLst>
                <a:ext uri="{FF2B5EF4-FFF2-40B4-BE49-F238E27FC236}">
                  <a16:creationId xmlns:a16="http://schemas.microsoft.com/office/drawing/2014/main" id="{76469934-3CF0-4203-97D8-2A0CBAF4C7B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64"/>
              <a:ext cx="927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37" descr="11purplefireworks">
              <a:extLst>
                <a:ext uri="{FF2B5EF4-FFF2-40B4-BE49-F238E27FC236}">
                  <a16:creationId xmlns:a16="http://schemas.microsoft.com/office/drawing/2014/main" id="{04A991A8-210F-4623-99C0-2FCEF5649D9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752"/>
              <a:ext cx="31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00" name="Picture 28">
            <a:extLst>
              <a:ext uri="{FF2B5EF4-FFF2-40B4-BE49-F238E27FC236}">
                <a16:creationId xmlns:a16="http://schemas.microsoft.com/office/drawing/2014/main" id="{023F5C61-7103-401E-868B-85058AB1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-458788"/>
            <a:ext cx="5040313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38">
            <a:extLst>
              <a:ext uri="{FF2B5EF4-FFF2-40B4-BE49-F238E27FC236}">
                <a16:creationId xmlns:a16="http://schemas.microsoft.com/office/drawing/2014/main" id="{D8AC1DAA-5F53-4715-9391-722A7579D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854">
            <a:off x="0" y="4038600"/>
            <a:ext cx="21986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56 -0.1263 L 0.70278 -0.50404 " pathEditMode="relative" ptsTypes="AA">
                                      <p:cBhvr>
                                        <p:cTn id="13" dur="3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68976907-CA78-4091-9C4C-16805552E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 altLang="ru-RU"/>
              <a:t>http://www.deti-66.ru, конкурс "Мастер презентации"</a:t>
            </a:r>
          </a:p>
        </p:txBody>
      </p:sp>
      <p:pic>
        <p:nvPicPr>
          <p:cNvPr id="4098" name="Picture 45">
            <a:extLst>
              <a:ext uri="{FF2B5EF4-FFF2-40B4-BE49-F238E27FC236}">
                <a16:creationId xmlns:a16="http://schemas.microsoft.com/office/drawing/2014/main" id="{06FA7E84-149F-4038-8656-3681FAAD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0">
            <a:extLst>
              <a:ext uri="{FF2B5EF4-FFF2-40B4-BE49-F238E27FC236}">
                <a16:creationId xmlns:a16="http://schemas.microsoft.com/office/drawing/2014/main" id="{16F65269-E01E-4253-83EB-1790F5D38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5373688"/>
            <a:ext cx="8270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7" name="WordArt 27">
            <a:extLst>
              <a:ext uri="{FF2B5EF4-FFF2-40B4-BE49-F238E27FC236}">
                <a16:creationId xmlns:a16="http://schemas.microsoft.com/office/drawing/2014/main" id="{2E601439-8B51-4F0D-A476-1D65D876FD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731838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C8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148" name="WordArt 28">
            <a:extLst>
              <a:ext uri="{FF2B5EF4-FFF2-40B4-BE49-F238E27FC236}">
                <a16:creationId xmlns:a16="http://schemas.microsoft.com/office/drawing/2014/main" id="{C766FE36-7646-4F08-8AB9-DE6458EFAF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550" y="765175"/>
            <a:ext cx="733425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149" name="WordArt 29">
            <a:extLst>
              <a:ext uri="{FF2B5EF4-FFF2-40B4-BE49-F238E27FC236}">
                <a16:creationId xmlns:a16="http://schemas.microsoft.com/office/drawing/2014/main" id="{B774C3D3-7780-41B1-89D4-AA30D067BB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8038" y="3716338"/>
            <a:ext cx="731837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C8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50" name="WordArt 30">
            <a:extLst>
              <a:ext uri="{FF2B5EF4-FFF2-40B4-BE49-F238E27FC236}">
                <a16:creationId xmlns:a16="http://schemas.microsoft.com/office/drawing/2014/main" id="{BAAEEA6E-32DF-4DAF-9575-96161355C9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1773238"/>
            <a:ext cx="731837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151" name="WordArt 31">
            <a:extLst>
              <a:ext uri="{FF2B5EF4-FFF2-40B4-BE49-F238E27FC236}">
                <a16:creationId xmlns:a16="http://schemas.microsoft.com/office/drawing/2014/main" id="{BFB72E68-F55F-4369-B4E7-DC65707D26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08625" y="3068638"/>
            <a:ext cx="733425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152" name="WordArt 32">
            <a:extLst>
              <a:ext uri="{FF2B5EF4-FFF2-40B4-BE49-F238E27FC236}">
                <a16:creationId xmlns:a16="http://schemas.microsoft.com/office/drawing/2014/main" id="{5F0AF7DB-4A87-4B53-BC8D-9C2CC3E28A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3438" y="260350"/>
            <a:ext cx="731837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C8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153" name="WordArt 33">
            <a:extLst>
              <a:ext uri="{FF2B5EF4-FFF2-40B4-BE49-F238E27FC236}">
                <a16:creationId xmlns:a16="http://schemas.microsoft.com/office/drawing/2014/main" id="{A9072121-49DD-4570-A609-05CD3AE2A0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24525" y="404813"/>
            <a:ext cx="731838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C8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154" name="WordArt 34">
            <a:extLst>
              <a:ext uri="{FF2B5EF4-FFF2-40B4-BE49-F238E27FC236}">
                <a16:creationId xmlns:a16="http://schemas.microsoft.com/office/drawing/2014/main" id="{E0A1773C-2123-4B33-AD0C-68938C8C8D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11638" y="2349500"/>
            <a:ext cx="731837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155" name="WordArt 35">
            <a:extLst>
              <a:ext uri="{FF2B5EF4-FFF2-40B4-BE49-F238E27FC236}">
                <a16:creationId xmlns:a16="http://schemas.microsoft.com/office/drawing/2014/main" id="{21716020-3AFC-4736-82C3-4C48AA6810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96188" y="3429000"/>
            <a:ext cx="731837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7C8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156" name="WordArt 36">
            <a:extLst>
              <a:ext uri="{FF2B5EF4-FFF2-40B4-BE49-F238E27FC236}">
                <a16:creationId xmlns:a16="http://schemas.microsoft.com/office/drawing/2014/main" id="{6A4C8883-350D-4647-8D46-73CCF172FF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4388" y="260350"/>
            <a:ext cx="1223962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4110" name="Line 39">
            <a:extLst>
              <a:ext uri="{FF2B5EF4-FFF2-40B4-BE49-F238E27FC236}">
                <a16:creationId xmlns:a16="http://schemas.microsoft.com/office/drawing/2014/main" id="{4EC8B861-85D6-476C-83F3-F0359C450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1" name="Line 40">
            <a:extLst>
              <a:ext uri="{FF2B5EF4-FFF2-40B4-BE49-F238E27FC236}">
                <a16:creationId xmlns:a16="http://schemas.microsoft.com/office/drawing/2014/main" id="{7230A190-A45C-40CB-9909-E98068D73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12" name="Picture 46" descr="dstarsdivider">
            <a:extLst>
              <a:ext uri="{FF2B5EF4-FFF2-40B4-BE49-F238E27FC236}">
                <a16:creationId xmlns:a16="http://schemas.microsoft.com/office/drawing/2014/main" id="{47C49FD0-DDBB-41B6-88DF-86BEC6BE29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88566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17812 L -0.03993 -0.36711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94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9098E-6 L 0.03872 -0.09438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4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4.2563E-6 L 0.08594 0.0525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2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8404E-7 L -0.26841 -0.37752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-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22854E-6 L -0.13437 0.12607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2517E-6 L -0.15017 0.10502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5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98057E-7 L -0.0401 -0.28314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-14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5663E-6 L 0.18854 -0.17835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89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29193E-7 L -0.09497 -0.3356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-167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2854E-6 L 0.05121 0.12607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94 0.05251 L -0.00069 0.05251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41 -0.37752 L -0.17379 -0.37752 " pathEditMode="relative" ptsTypes="AA">
                                      <p:cBhvr>
                                        <p:cTn id="120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1 -0.28314 L -0.12673 -0.28314 " pathEditMode="relative" ptsTypes="AA">
                                      <p:cBhvr>
                                        <p:cTn id="124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17 0.10502 L -0.06354 0.10502 " pathEditMode="relative" ptsTypes="AA">
                                      <p:cBhvr>
                                        <p:cTn id="128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>
            <a:extLst>
              <a:ext uri="{FF2B5EF4-FFF2-40B4-BE49-F238E27FC236}">
                <a16:creationId xmlns:a16="http://schemas.microsoft.com/office/drawing/2014/main" id="{7B639129-C2F8-4DCE-817C-2F667EA873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 altLang="ru-RU"/>
              <a:t>http://www.deti-66.ru, конкурс "Мастер презентации"</a:t>
            </a:r>
          </a:p>
        </p:txBody>
      </p:sp>
      <p:pic>
        <p:nvPicPr>
          <p:cNvPr id="5122" name="Picture 15" descr="864405759">
            <a:extLst>
              <a:ext uri="{FF2B5EF4-FFF2-40B4-BE49-F238E27FC236}">
                <a16:creationId xmlns:a16="http://schemas.microsoft.com/office/drawing/2014/main" id="{E9466E55-65B4-4FF8-82E8-57A13F938C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7" descr="twinkle2_1_">
            <a:extLst>
              <a:ext uri="{FF2B5EF4-FFF2-40B4-BE49-F238E27FC236}">
                <a16:creationId xmlns:a16="http://schemas.microsoft.com/office/drawing/2014/main" id="{A1339CBB-2CDA-451A-A874-64808DFF8F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836613"/>
            <a:ext cx="64293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8" descr="twinkle2_1_">
            <a:extLst>
              <a:ext uri="{FF2B5EF4-FFF2-40B4-BE49-F238E27FC236}">
                <a16:creationId xmlns:a16="http://schemas.microsoft.com/office/drawing/2014/main" id="{7F807B04-70C9-44D2-BE11-E63917CB4B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64293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9" descr="twinkle2_1_">
            <a:extLst>
              <a:ext uri="{FF2B5EF4-FFF2-40B4-BE49-F238E27FC236}">
                <a16:creationId xmlns:a16="http://schemas.microsoft.com/office/drawing/2014/main" id="{F58F35EC-6E50-4A3C-A5A6-BD1A502C33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213100"/>
            <a:ext cx="64293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0" descr="twinkle2_1_">
            <a:extLst>
              <a:ext uri="{FF2B5EF4-FFF2-40B4-BE49-F238E27FC236}">
                <a16:creationId xmlns:a16="http://schemas.microsoft.com/office/drawing/2014/main" id="{43E41209-7E21-4D77-9F5E-48BD8B6FEE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3375"/>
            <a:ext cx="64293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1" descr="twinkle2_1_">
            <a:extLst>
              <a:ext uri="{FF2B5EF4-FFF2-40B4-BE49-F238E27FC236}">
                <a16:creationId xmlns:a16="http://schemas.microsoft.com/office/drawing/2014/main" id="{EE1BA9C1-B6E5-4E15-8D0E-357DEE1E87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196013"/>
            <a:ext cx="64293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32">
            <a:extLst>
              <a:ext uri="{FF2B5EF4-FFF2-40B4-BE49-F238E27FC236}">
                <a16:creationId xmlns:a16="http://schemas.microsoft.com/office/drawing/2014/main" id="{BDFC6F14-28C2-40E3-BFCA-6109205A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2485">
            <a:off x="7575550" y="5857875"/>
            <a:ext cx="8763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8">
            <a:extLst>
              <a:ext uri="{FF2B5EF4-FFF2-40B4-BE49-F238E27FC236}">
                <a16:creationId xmlns:a16="http://schemas.microsoft.com/office/drawing/2014/main" id="{2DD0BCBC-A820-43C3-B3C3-1E1D453961B7}"/>
              </a:ext>
            </a:extLst>
          </p:cNvPr>
          <p:cNvGrpSpPr>
            <a:grpSpLocks/>
          </p:cNvGrpSpPr>
          <p:nvPr/>
        </p:nvGrpSpPr>
        <p:grpSpPr bwMode="auto">
          <a:xfrm>
            <a:off x="0" y="9525"/>
            <a:ext cx="9144000" cy="6848475"/>
            <a:chOff x="0" y="6"/>
            <a:chExt cx="5760" cy="4314"/>
          </a:xfrm>
        </p:grpSpPr>
        <p:pic>
          <p:nvPicPr>
            <p:cNvPr id="5133" name="Picture 61" descr="588deade65c5acc7cd194ced640_prev">
              <a:extLst>
                <a:ext uri="{FF2B5EF4-FFF2-40B4-BE49-F238E27FC236}">
                  <a16:creationId xmlns:a16="http://schemas.microsoft.com/office/drawing/2014/main" id="{5E76BF1B-8ACD-4BB6-9ED8-4F5ECAADE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"/>
              <a:ext cx="5760" cy="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41" descr="189374_26">
              <a:extLst>
                <a:ext uri="{FF2B5EF4-FFF2-40B4-BE49-F238E27FC236}">
                  <a16:creationId xmlns:a16="http://schemas.microsoft.com/office/drawing/2014/main" id="{70DBC83C-CAC7-4802-8700-0E6596798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15000">
              <a:off x="249" y="2387"/>
              <a:ext cx="1059" cy="1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42" descr="i">
              <a:extLst>
                <a:ext uri="{FF2B5EF4-FFF2-40B4-BE49-F238E27FC236}">
                  <a16:creationId xmlns:a16="http://schemas.microsoft.com/office/drawing/2014/main" id="{F6C22DDB-ACE2-46B6-BFD8-7C23FD77C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117"/>
              <a:ext cx="634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43" descr="i">
              <a:extLst>
                <a:ext uri="{FF2B5EF4-FFF2-40B4-BE49-F238E27FC236}">
                  <a16:creationId xmlns:a16="http://schemas.microsoft.com/office/drawing/2014/main" id="{80EFD058-C5CC-48AC-AE04-932E9941B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071"/>
              <a:ext cx="695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44" descr="5">
              <a:extLst>
                <a:ext uri="{FF2B5EF4-FFF2-40B4-BE49-F238E27FC236}">
                  <a16:creationId xmlns:a16="http://schemas.microsoft.com/office/drawing/2014/main" id="{898FBE34-8CA1-470B-A176-4AFE39FE3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CFDF5"/>
                </a:clrFrom>
                <a:clrTo>
                  <a:srgbClr val="FCFD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"/>
              <a:ext cx="1361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63" descr="9">
              <a:extLst>
                <a:ext uri="{FF2B5EF4-FFF2-40B4-BE49-F238E27FC236}">
                  <a16:creationId xmlns:a16="http://schemas.microsoft.com/office/drawing/2014/main" id="{DBB7ED87-9B6E-4405-8799-B0436ACD7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251"/>
              <a:ext cx="529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39" descr="mult-pict">
              <a:extLst>
                <a:ext uri="{FF2B5EF4-FFF2-40B4-BE49-F238E27FC236}">
                  <a16:creationId xmlns:a16="http://schemas.microsoft.com/office/drawing/2014/main" id="{DAFC6210-D66F-429E-9C8D-369BCB40D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069"/>
              <a:ext cx="1066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48" descr="fddc34e9cf60">
              <a:extLst>
                <a:ext uri="{FF2B5EF4-FFF2-40B4-BE49-F238E27FC236}">
                  <a16:creationId xmlns:a16="http://schemas.microsoft.com/office/drawing/2014/main" id="{A3406159-8E7A-4E72-8257-DDF2EEAD0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28" t="62128"/>
            <a:stretch>
              <a:fillRect/>
            </a:stretch>
          </p:blipFill>
          <p:spPr bwMode="auto">
            <a:xfrm>
              <a:off x="1655" y="3291"/>
              <a:ext cx="1044" cy="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46" descr="i">
              <a:extLst>
                <a:ext uri="{FF2B5EF4-FFF2-40B4-BE49-F238E27FC236}">
                  <a16:creationId xmlns:a16="http://schemas.microsoft.com/office/drawing/2014/main" id="{C538CA7E-21E0-4421-A067-D538CBD22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2160"/>
              <a:ext cx="522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70" descr="photo223">
              <a:extLst>
                <a:ext uri="{FF2B5EF4-FFF2-40B4-BE49-F238E27FC236}">
                  <a16:creationId xmlns:a16="http://schemas.microsoft.com/office/drawing/2014/main" id="{F68580B0-49CE-499B-9E25-17DF6D7EB8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73"/>
              <a:ext cx="675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47" descr="fddc34e9cf60">
              <a:extLst>
                <a:ext uri="{FF2B5EF4-FFF2-40B4-BE49-F238E27FC236}">
                  <a16:creationId xmlns:a16="http://schemas.microsoft.com/office/drawing/2014/main" id="{6D15B571-4B77-4823-8DC5-9D14860AE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BFFFE"/>
                </a:clrFrom>
                <a:clrTo>
                  <a:srgbClr val="FB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83" t="1799" b="66277"/>
            <a:stretch>
              <a:fillRect/>
            </a:stretch>
          </p:blipFill>
          <p:spPr bwMode="auto">
            <a:xfrm>
              <a:off x="4286" y="2976"/>
              <a:ext cx="850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Picture 74" descr="46655333_010709surprised_kitten7">
              <a:extLst>
                <a:ext uri="{FF2B5EF4-FFF2-40B4-BE49-F238E27FC236}">
                  <a16:creationId xmlns:a16="http://schemas.microsoft.com/office/drawing/2014/main" id="{8DC2654C-4786-42DB-84FD-8B09E6F3C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750"/>
              <a:ext cx="738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Picture 75" descr="f80606d3d1e8">
              <a:extLst>
                <a:ext uri="{FF2B5EF4-FFF2-40B4-BE49-F238E27FC236}">
                  <a16:creationId xmlns:a16="http://schemas.microsoft.com/office/drawing/2014/main" id="{01361944-05CD-4D55-B56B-FF71A655295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5724">
              <a:off x="476" y="2069"/>
              <a:ext cx="45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Picture 76" descr="6aceb1999c25">
              <a:extLst>
                <a:ext uri="{FF2B5EF4-FFF2-40B4-BE49-F238E27FC236}">
                  <a16:creationId xmlns:a16="http://schemas.microsoft.com/office/drawing/2014/main" id="{B364D3E3-6604-481E-932F-8EE3D028147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387"/>
              <a:ext cx="18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" name="Picture 77" descr="cb8e9ec2c2a3">
              <a:extLst>
                <a:ext uri="{FF2B5EF4-FFF2-40B4-BE49-F238E27FC236}">
                  <a16:creationId xmlns:a16="http://schemas.microsoft.com/office/drawing/2014/main" id="{FED38B7A-29B3-4943-BB1A-21E09305589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68" y="1661"/>
              <a:ext cx="49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300" name="Picture 36">
            <a:extLst>
              <a:ext uri="{FF2B5EF4-FFF2-40B4-BE49-F238E27FC236}">
                <a16:creationId xmlns:a16="http://schemas.microsoft.com/office/drawing/2014/main" id="{B72C2E4E-4D86-4130-888C-EBDD62A89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8"/>
          <a:stretch>
            <a:fillRect/>
          </a:stretch>
        </p:blipFill>
        <p:spPr bwMode="auto">
          <a:xfrm>
            <a:off x="755650" y="333375"/>
            <a:ext cx="374491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0" name="Picture 56" descr="79779">
            <a:extLst>
              <a:ext uri="{FF2B5EF4-FFF2-40B4-BE49-F238E27FC236}">
                <a16:creationId xmlns:a16="http://schemas.microsoft.com/office/drawing/2014/main" id="{85E33D57-4E93-4F67-9669-EE5C9382E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46085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4" name="Picture 60" descr="fileEeyCE6">
            <a:extLst>
              <a:ext uri="{FF2B5EF4-FFF2-40B4-BE49-F238E27FC236}">
                <a16:creationId xmlns:a16="http://schemas.microsoft.com/office/drawing/2014/main" id="{58CD0235-BAF6-4675-AF7C-4D6A40C5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336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-0.10386 C 0.02986 -0.12052 0.02309 -0.10456 0.02517 -0.15221 C 0.02517 -0.15799 0.02778 -0.16562 0.02917 -0.17118 C 0.02986 -0.18367 0.02934 -0.19338 0.03437 -0.20333 C 0.03854 -0.22253 0.03663 -0.21929 0.0375 -0.25306 C 0.03646 -0.33935 0.04271 -0.31645 0.03437 -0.35253 C 0.03403 -0.37404 0.03403 -0.39533 0.03333 -0.41684 C 0.03316 -0.42401 0.02969 -0.43049 0.02708 -0.43604 C 0.02639 -0.43743 0.02517 -0.44043 0.02517 -0.4402 C 0.02326 -0.4476 0.02326 -0.45362 0.01892 -0.45801 C 0.01719 -0.46449 0.0125 -0.46865 0.00851 -0.47259 C 0.00608 -0.47768 0.00382 -0.48091 0.00035 -0.48415 C -0.00226 -0.48924 -0.00538 -0.49132 -0.00816 -0.49595 C -0.00886 -0.49734 -0.00903 -0.49919 -0.01007 -0.50035 C -0.01181 -0.50266 -0.01632 -0.50613 -0.01632 -0.5059 C -0.02934 -0.53319 -0.04653 -0.52857 -0.0691 -0.52972 C -0.11736 -0.55124 -0.16788 -0.53944 -0.21458 -0.52533 C -0.22778 -0.5214 -0.24149 -0.52278 -0.25469 -0.52093 C -0.27622 -0.51769 -0.29288 -0.51446 -0.31597 -0.51353 C -0.32309 -0.51099 -0.31701 -0.5133 -0.32309 -0.51052 C -0.32517 -0.5096 -0.32917 -0.50775 -0.32917 -0.50752 C -0.33212 -0.50497 -0.34271 -0.4941 -0.34566 -0.49294 C -0.34774 -0.49202 -0.35191 -0.49017 -0.35191 -0.48994 C -0.35556 -0.4867 -0.35799 -0.48577 -0.36215 -0.48415 C -0.36667 -0.48022 -0.36823 -0.47374 -0.3724 -0.46958 C -0.37517 -0.46426 -0.37361 -0.46588 -0.37639 -0.4638 " pathEditMode="relative" rAng="0" ptsTypes="fffffffffffffffffffffffffA">
                                      <p:cBhvr>
                                        <p:cTn id="13" dur="3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-22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3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3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3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">
            <a:extLst>
              <a:ext uri="{FF2B5EF4-FFF2-40B4-BE49-F238E27FC236}">
                <a16:creationId xmlns:a16="http://schemas.microsoft.com/office/drawing/2014/main" id="{ECC7FC9F-04A9-4A46-8625-48C0E0F1D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 altLang="ru-RU"/>
              <a:t>http://www.deti-66.ru, конкурс "Мастер презентации"</a:t>
            </a:r>
          </a:p>
        </p:txBody>
      </p:sp>
      <p:pic>
        <p:nvPicPr>
          <p:cNvPr id="6146" name="Picture 5" descr="2">
            <a:extLst>
              <a:ext uri="{FF2B5EF4-FFF2-40B4-BE49-F238E27FC236}">
                <a16:creationId xmlns:a16="http://schemas.microsoft.com/office/drawing/2014/main" id="{4ACFAA40-88C2-46A3-A187-90DEACD3A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>
            <a:extLst>
              <a:ext uri="{FF2B5EF4-FFF2-40B4-BE49-F238E27FC236}">
                <a16:creationId xmlns:a16="http://schemas.microsoft.com/office/drawing/2014/main" id="{6D3BE1ED-8CD1-403E-9C0A-CB0F3F9F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twinkle2_1_">
            <a:extLst>
              <a:ext uri="{FF2B5EF4-FFF2-40B4-BE49-F238E27FC236}">
                <a16:creationId xmlns:a16="http://schemas.microsoft.com/office/drawing/2014/main" id="{C7102CBD-C90E-4AA8-B0DF-21725F95E8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5880100"/>
            <a:ext cx="9636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twinkle2_1_">
            <a:extLst>
              <a:ext uri="{FF2B5EF4-FFF2-40B4-BE49-F238E27FC236}">
                <a16:creationId xmlns:a16="http://schemas.microsoft.com/office/drawing/2014/main" id="{03E62545-253A-49A7-8D5B-514860B6BA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2276475"/>
            <a:ext cx="96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twinkle2_1_">
            <a:extLst>
              <a:ext uri="{FF2B5EF4-FFF2-40B4-BE49-F238E27FC236}">
                <a16:creationId xmlns:a16="http://schemas.microsoft.com/office/drawing/2014/main" id="{7732A886-9E4D-4196-B5F4-8ED9332566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49725"/>
            <a:ext cx="96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twinkle2_1_">
            <a:extLst>
              <a:ext uri="{FF2B5EF4-FFF2-40B4-BE49-F238E27FC236}">
                <a16:creationId xmlns:a16="http://schemas.microsoft.com/office/drawing/2014/main" id="{EB65D2C8-E47B-46F9-B651-015467E222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997200"/>
            <a:ext cx="96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 descr="twinkle2_1_">
            <a:extLst>
              <a:ext uri="{FF2B5EF4-FFF2-40B4-BE49-F238E27FC236}">
                <a16:creationId xmlns:a16="http://schemas.microsoft.com/office/drawing/2014/main" id="{32B8F3F7-2607-4103-8A5B-73A190F5DD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908050"/>
            <a:ext cx="96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3" descr="twinkle2_1_">
            <a:extLst>
              <a:ext uri="{FF2B5EF4-FFF2-40B4-BE49-F238E27FC236}">
                <a16:creationId xmlns:a16="http://schemas.microsoft.com/office/drawing/2014/main" id="{835767FC-188A-4C7F-B29F-B2A30C3F43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652963"/>
            <a:ext cx="9636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4" descr="twinkle2_1_">
            <a:extLst>
              <a:ext uri="{FF2B5EF4-FFF2-40B4-BE49-F238E27FC236}">
                <a16:creationId xmlns:a16="http://schemas.microsoft.com/office/drawing/2014/main" id="{4E5D023A-428C-4FE0-877A-A0193C90CC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5229225"/>
            <a:ext cx="96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 descr="twinkle2_1_">
            <a:extLst>
              <a:ext uri="{FF2B5EF4-FFF2-40B4-BE49-F238E27FC236}">
                <a16:creationId xmlns:a16="http://schemas.microsoft.com/office/drawing/2014/main" id="{E3C0FF8B-492D-4AEB-AD13-7728A6B0A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04813"/>
            <a:ext cx="96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6" descr="twinkle2_1_">
            <a:extLst>
              <a:ext uri="{FF2B5EF4-FFF2-40B4-BE49-F238E27FC236}">
                <a16:creationId xmlns:a16="http://schemas.microsoft.com/office/drawing/2014/main" id="{ED2E01FA-9F15-4DF3-9D38-4C24F04853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57788"/>
            <a:ext cx="962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0" descr="309454332">
            <a:extLst>
              <a:ext uri="{FF2B5EF4-FFF2-40B4-BE49-F238E27FC236}">
                <a16:creationId xmlns:a16="http://schemas.microsoft.com/office/drawing/2014/main" id="{A9930767-B64D-4550-9933-35B02CBFDB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0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1" descr="126">
            <a:extLst>
              <a:ext uri="{FF2B5EF4-FFF2-40B4-BE49-F238E27FC236}">
                <a16:creationId xmlns:a16="http://schemas.microsoft.com/office/drawing/2014/main" id="{86CC4E10-8B90-4B47-B2C3-65F2516A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2">
            <a:extLst>
              <a:ext uri="{FF2B5EF4-FFF2-40B4-BE49-F238E27FC236}">
                <a16:creationId xmlns:a16="http://schemas.microsoft.com/office/drawing/2014/main" id="{F5FF4DEC-E3DF-447A-8CDA-47F89561E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86409">
            <a:off x="2917032" y="5622131"/>
            <a:ext cx="96361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0" name="Group 19">
            <a:extLst>
              <a:ext uri="{FF2B5EF4-FFF2-40B4-BE49-F238E27FC236}">
                <a16:creationId xmlns:a16="http://schemas.microsoft.com/office/drawing/2014/main" id="{7F87F90F-A246-4174-A51C-D352A1C9EF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649538" cy="2649538"/>
            <a:chOff x="0" y="-63"/>
            <a:chExt cx="1669" cy="1669"/>
          </a:xfrm>
        </p:grpSpPr>
        <p:pic>
          <p:nvPicPr>
            <p:cNvPr id="6177" name="Picture 17" descr="355340563">
              <a:extLst>
                <a:ext uri="{FF2B5EF4-FFF2-40B4-BE49-F238E27FC236}">
                  <a16:creationId xmlns:a16="http://schemas.microsoft.com/office/drawing/2014/main" id="{20394F69-F00A-4F81-ACDB-152A312CAD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3"/>
              <a:ext cx="1669" cy="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8" name="Picture 18" descr="cif3">
              <a:extLst>
                <a:ext uri="{FF2B5EF4-FFF2-40B4-BE49-F238E27FC236}">
                  <a16:creationId xmlns:a16="http://schemas.microsoft.com/office/drawing/2014/main" id="{0AA1ED72-FFB9-454C-8BDF-078AC270BDE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10"/>
              <a:ext cx="834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40">
            <a:extLst>
              <a:ext uri="{FF2B5EF4-FFF2-40B4-BE49-F238E27FC236}">
                <a16:creationId xmlns:a16="http://schemas.microsoft.com/office/drawing/2014/main" id="{E29FBF67-C976-4CAD-AB74-F6EA847241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286875" cy="6858000"/>
            <a:chOff x="1" y="0"/>
            <a:chExt cx="9268437" cy="6858000"/>
          </a:xfrm>
        </p:grpSpPr>
        <p:pic>
          <p:nvPicPr>
            <p:cNvPr id="6162" name="Picture 28" descr="1239262222_s7">
              <a:extLst>
                <a:ext uri="{FF2B5EF4-FFF2-40B4-BE49-F238E27FC236}">
                  <a16:creationId xmlns:a16="http://schemas.microsoft.com/office/drawing/2014/main" id="{EDD98681-86B2-49EF-BFAB-14FDE0455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9268437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33" descr="204">
              <a:extLst>
                <a:ext uri="{FF2B5EF4-FFF2-40B4-BE49-F238E27FC236}">
                  <a16:creationId xmlns:a16="http://schemas.microsoft.com/office/drawing/2014/main" id="{3E395EEC-481E-4AFE-A4AA-16A4DCC21D9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4724400"/>
              <a:ext cx="865188" cy="86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Picture 35" descr="184">
              <a:extLst>
                <a:ext uri="{FF2B5EF4-FFF2-40B4-BE49-F238E27FC236}">
                  <a16:creationId xmlns:a16="http://schemas.microsoft.com/office/drawing/2014/main" id="{25CFFF0B-BCD5-41AD-BF46-B3B460212AB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4941888"/>
              <a:ext cx="658812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36" descr="174">
              <a:extLst>
                <a:ext uri="{FF2B5EF4-FFF2-40B4-BE49-F238E27FC236}">
                  <a16:creationId xmlns:a16="http://schemas.microsoft.com/office/drawing/2014/main" id="{9FF7C622-1EC1-47E5-B820-164FB702FAD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72000" y="3357563"/>
              <a:ext cx="1008063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38" descr="3b">
              <a:extLst>
                <a:ext uri="{FF2B5EF4-FFF2-40B4-BE49-F238E27FC236}">
                  <a16:creationId xmlns:a16="http://schemas.microsoft.com/office/drawing/2014/main" id="{849523E0-F50F-42DB-943D-5D40988F758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4581525"/>
              <a:ext cx="333375" cy="75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7" name="Picture 40" descr="967818810">
              <a:extLst>
                <a:ext uri="{FF2B5EF4-FFF2-40B4-BE49-F238E27FC236}">
                  <a16:creationId xmlns:a16="http://schemas.microsoft.com/office/drawing/2014/main" id="{6AC0E7D8-7959-4ED0-A972-C73AA159B4D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25" y="5300663"/>
              <a:ext cx="53340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41" descr="3b">
              <a:extLst>
                <a:ext uri="{FF2B5EF4-FFF2-40B4-BE49-F238E27FC236}">
                  <a16:creationId xmlns:a16="http://schemas.microsoft.com/office/drawing/2014/main" id="{2AE44265-B79D-40FB-B8AB-A9C0A009BE4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6021388"/>
              <a:ext cx="238125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9" name="Picture 42" descr="204">
              <a:extLst>
                <a:ext uri="{FF2B5EF4-FFF2-40B4-BE49-F238E27FC236}">
                  <a16:creationId xmlns:a16="http://schemas.microsoft.com/office/drawing/2014/main" id="{B5A221C4-37CD-415D-8285-C0C196B376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4292600"/>
              <a:ext cx="28892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43" descr="174">
              <a:extLst>
                <a:ext uri="{FF2B5EF4-FFF2-40B4-BE49-F238E27FC236}">
                  <a16:creationId xmlns:a16="http://schemas.microsoft.com/office/drawing/2014/main" id="{D7AE4FC3-84C4-4EC6-A2BC-22FE4467AD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3357563"/>
              <a:ext cx="9525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32" descr="cif3">
              <a:extLst>
                <a:ext uri="{FF2B5EF4-FFF2-40B4-BE49-F238E27FC236}">
                  <a16:creationId xmlns:a16="http://schemas.microsoft.com/office/drawing/2014/main" id="{C4B2D464-746D-4FF5-AD49-5FE37C6A1A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888" y="0"/>
              <a:ext cx="884237" cy="110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34" descr="194">
              <a:extLst>
                <a:ext uri="{FF2B5EF4-FFF2-40B4-BE49-F238E27FC236}">
                  <a16:creationId xmlns:a16="http://schemas.microsoft.com/office/drawing/2014/main" id="{A460C12F-D881-4964-8E97-EE3DEE0D0A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5589588"/>
              <a:ext cx="985838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3" name="Picture 29" descr="2682132xxq">
              <a:extLst>
                <a:ext uri="{FF2B5EF4-FFF2-40B4-BE49-F238E27FC236}">
                  <a16:creationId xmlns:a16="http://schemas.microsoft.com/office/drawing/2014/main" id="{587BA479-BFE6-4DF5-AC6A-5D9E49664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0F3"/>
                </a:clrFrom>
                <a:clrTo>
                  <a:srgbClr val="FFF0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501" y="1989138"/>
              <a:ext cx="1587500" cy="211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4" name="Picture 46" descr="photo951">
              <a:extLst>
                <a:ext uri="{FF2B5EF4-FFF2-40B4-BE49-F238E27FC236}">
                  <a16:creationId xmlns:a16="http://schemas.microsoft.com/office/drawing/2014/main" id="{637757DD-D722-4DF1-9FEB-E86BA215393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4" y="0"/>
              <a:ext cx="1944687" cy="194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52" descr="sayclubs165">
              <a:extLst>
                <a:ext uri="{FF2B5EF4-FFF2-40B4-BE49-F238E27FC236}">
                  <a16:creationId xmlns:a16="http://schemas.microsoft.com/office/drawing/2014/main" id="{55013A9F-A7FF-4023-AF0A-1954C4F35B9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084763"/>
              <a:ext cx="1728788" cy="132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6" name="Picture 44" descr="194">
              <a:extLst>
                <a:ext uri="{FF2B5EF4-FFF2-40B4-BE49-F238E27FC236}">
                  <a16:creationId xmlns:a16="http://schemas.microsoft.com/office/drawing/2014/main" id="{3865E097-A5ED-4A9C-A044-624F4CDB57A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9" y="5661025"/>
              <a:ext cx="876300" cy="90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9461 L -0.17882 -0.6507 " pathEditMode="relative" ptsTypes="AA">
                                      <p:cBhvr>
                                        <p:cTn id="13" dur="2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>
            <a:extLst>
              <a:ext uri="{FF2B5EF4-FFF2-40B4-BE49-F238E27FC236}">
                <a16:creationId xmlns:a16="http://schemas.microsoft.com/office/drawing/2014/main" id="{CC1BCF17-DF8B-491B-AC39-C2AB944F00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 altLang="ru-RU"/>
              <a:t>http://www.deti-66.ru, конкурс "Мастер презентации"</a:t>
            </a:r>
          </a:p>
        </p:txBody>
      </p:sp>
      <p:pic>
        <p:nvPicPr>
          <p:cNvPr id="7170" name="Picture 23">
            <a:extLst>
              <a:ext uri="{FF2B5EF4-FFF2-40B4-BE49-F238E27FC236}">
                <a16:creationId xmlns:a16="http://schemas.microsoft.com/office/drawing/2014/main" id="{45CF5A54-D00D-4287-A7CB-F7A88498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 descr="twinkle2">
            <a:extLst>
              <a:ext uri="{FF2B5EF4-FFF2-40B4-BE49-F238E27FC236}">
                <a16:creationId xmlns:a16="http://schemas.microsoft.com/office/drawing/2014/main" id="{822850D5-3082-4D08-88F3-A33D698FDF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11purplefireworks">
            <a:extLst>
              <a:ext uri="{FF2B5EF4-FFF2-40B4-BE49-F238E27FC236}">
                <a16:creationId xmlns:a16="http://schemas.microsoft.com/office/drawing/2014/main" id="{5F7931C3-2588-486F-A472-39651391D9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 descr="11purplefireworks">
            <a:extLst>
              <a:ext uri="{FF2B5EF4-FFF2-40B4-BE49-F238E27FC236}">
                <a16:creationId xmlns:a16="http://schemas.microsoft.com/office/drawing/2014/main" id="{5569216B-159F-46D5-BA19-53CFDEAAD5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3706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6" descr="11purplefireworks">
            <a:extLst>
              <a:ext uri="{FF2B5EF4-FFF2-40B4-BE49-F238E27FC236}">
                <a16:creationId xmlns:a16="http://schemas.microsoft.com/office/drawing/2014/main" id="{0FDECE32-FF9E-488D-8BAF-225C41B690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4048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7" descr="11purplefireworks">
            <a:extLst>
              <a:ext uri="{FF2B5EF4-FFF2-40B4-BE49-F238E27FC236}">
                <a16:creationId xmlns:a16="http://schemas.microsoft.com/office/drawing/2014/main" id="{17468FA7-995D-44CA-8A51-8A7C66F43D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5895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8" descr="11purplefireworks">
            <a:extLst>
              <a:ext uri="{FF2B5EF4-FFF2-40B4-BE49-F238E27FC236}">
                <a16:creationId xmlns:a16="http://schemas.microsoft.com/office/drawing/2014/main" id="{95B88BD5-F9BE-45D3-AA64-6CA0819798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9" descr="twinkle2">
            <a:extLst>
              <a:ext uri="{FF2B5EF4-FFF2-40B4-BE49-F238E27FC236}">
                <a16:creationId xmlns:a16="http://schemas.microsoft.com/office/drawing/2014/main" id="{2808FB48-434A-4EAB-B59B-D4A6A18149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06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0" descr="twinkle2">
            <a:extLst>
              <a:ext uri="{FF2B5EF4-FFF2-40B4-BE49-F238E27FC236}">
                <a16:creationId xmlns:a16="http://schemas.microsoft.com/office/drawing/2014/main" id="{AEEFB16C-4DBF-4E3B-A81C-A5821E04DD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006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1" descr="twinkle2">
            <a:extLst>
              <a:ext uri="{FF2B5EF4-FFF2-40B4-BE49-F238E27FC236}">
                <a16:creationId xmlns:a16="http://schemas.microsoft.com/office/drawing/2014/main" id="{67036128-4CB1-4F9D-B114-AB855E8BBE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2" descr="twinkle2">
            <a:extLst>
              <a:ext uri="{FF2B5EF4-FFF2-40B4-BE49-F238E27FC236}">
                <a16:creationId xmlns:a16="http://schemas.microsoft.com/office/drawing/2014/main" id="{59051333-AC3F-4E7E-9402-82F5340AA9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>
            <a:extLst>
              <a:ext uri="{FF2B5EF4-FFF2-40B4-BE49-F238E27FC236}">
                <a16:creationId xmlns:a16="http://schemas.microsoft.com/office/drawing/2014/main" id="{E6A73E5A-0587-4C49-BCC6-761E2AD2E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854">
            <a:off x="628650" y="5368925"/>
            <a:ext cx="1270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25" descr="circle-bw">
            <a:extLst>
              <a:ext uri="{FF2B5EF4-FFF2-40B4-BE49-F238E27FC236}">
                <a16:creationId xmlns:a16="http://schemas.microsoft.com/office/drawing/2014/main" id="{3D79CC37-0C02-4BBB-BF07-CE8CB337C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5"/>
          <a:stretch>
            <a:fillRect/>
          </a:stretch>
        </p:blipFill>
        <p:spPr bwMode="auto">
          <a:xfrm>
            <a:off x="5651500" y="3141663"/>
            <a:ext cx="9667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6" descr="ellipse_bw">
            <a:extLst>
              <a:ext uri="{FF2B5EF4-FFF2-40B4-BE49-F238E27FC236}">
                <a16:creationId xmlns:a16="http://schemas.microsoft.com/office/drawing/2014/main" id="{F8107772-209A-4FB5-A0B4-3F552BCB0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5"/>
          <a:stretch>
            <a:fillRect/>
          </a:stretch>
        </p:blipFill>
        <p:spPr bwMode="auto">
          <a:xfrm>
            <a:off x="4716463" y="981075"/>
            <a:ext cx="1354137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7" descr="square-bw">
            <a:extLst>
              <a:ext uri="{FF2B5EF4-FFF2-40B4-BE49-F238E27FC236}">
                <a16:creationId xmlns:a16="http://schemas.microsoft.com/office/drawing/2014/main" id="{048C366E-24A3-426B-99D6-CABFE7EA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8"/>
          <a:stretch>
            <a:fillRect/>
          </a:stretch>
        </p:blipFill>
        <p:spPr bwMode="auto">
          <a:xfrm>
            <a:off x="6156325" y="404813"/>
            <a:ext cx="10128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8" descr="triangle-bw">
            <a:extLst>
              <a:ext uri="{FF2B5EF4-FFF2-40B4-BE49-F238E27FC236}">
                <a16:creationId xmlns:a16="http://schemas.microsoft.com/office/drawing/2014/main" id="{5E3BAF9A-6690-4D4D-AAE9-F3F2677F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52"/>
          <a:stretch>
            <a:fillRect/>
          </a:stretch>
        </p:blipFill>
        <p:spPr bwMode="auto">
          <a:xfrm>
            <a:off x="7451725" y="981075"/>
            <a:ext cx="1231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9" descr="5-bw">
            <a:extLst>
              <a:ext uri="{FF2B5EF4-FFF2-40B4-BE49-F238E27FC236}">
                <a16:creationId xmlns:a16="http://schemas.microsoft.com/office/drawing/2014/main" id="{FAC83AA7-7FE2-4B07-AAD3-0F1E84F4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1"/>
          <a:stretch>
            <a:fillRect/>
          </a:stretch>
        </p:blipFill>
        <p:spPr bwMode="auto">
          <a:xfrm>
            <a:off x="6732588" y="2492375"/>
            <a:ext cx="186531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1">
            <a:extLst>
              <a:ext uri="{FF2B5EF4-FFF2-40B4-BE49-F238E27FC236}">
                <a16:creationId xmlns:a16="http://schemas.microsoft.com/office/drawing/2014/main" id="{0B5B9CF6-DCF3-45FD-A891-703A4D16530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94" name="Picture 31" descr="54708986_1265230600_8903_vig_1">
              <a:extLst>
                <a:ext uri="{FF2B5EF4-FFF2-40B4-BE49-F238E27FC236}">
                  <a16:creationId xmlns:a16="http://schemas.microsoft.com/office/drawing/2014/main" id="{2CB9FDF2-7CE8-45B4-9433-3E4859EAB3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5" name="Picture 32" descr="400_F_18997827_eSS4u3wkFqjMgNB3vK9XNGK1CPmHmp5G">
              <a:extLst>
                <a:ext uri="{FF2B5EF4-FFF2-40B4-BE49-F238E27FC236}">
                  <a16:creationId xmlns:a16="http://schemas.microsoft.com/office/drawing/2014/main" id="{9564EDB4-296B-42FE-933F-38395DDCB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88" t="52437" r="5031" b="9282"/>
            <a:stretch>
              <a:fillRect/>
            </a:stretch>
          </p:blipFill>
          <p:spPr bwMode="auto">
            <a:xfrm>
              <a:off x="521" y="3067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6" name="Picture 33" descr="400_F_18997827_eSS4u3wkFqjMgNB3vK9XNGK1CPmHmp5G">
              <a:extLst>
                <a:ext uri="{FF2B5EF4-FFF2-40B4-BE49-F238E27FC236}">
                  <a16:creationId xmlns:a16="http://schemas.microsoft.com/office/drawing/2014/main" id="{42DD593E-E035-44BF-AD7F-5F805594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0" t="52437" r="50406" b="6438"/>
            <a:stretch>
              <a:fillRect/>
            </a:stretch>
          </p:blipFill>
          <p:spPr bwMode="auto">
            <a:xfrm>
              <a:off x="2426" y="1447"/>
              <a:ext cx="635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35" descr="400_F_18997827_eSS4u3wkFqjMgNB3vK9XNGK1CPmHmp5G">
              <a:extLst>
                <a:ext uri="{FF2B5EF4-FFF2-40B4-BE49-F238E27FC236}">
                  <a16:creationId xmlns:a16="http://schemas.microsoft.com/office/drawing/2014/main" id="{B1E0B251-B6E9-4469-A45D-F5DD91CC7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7" t="2844" r="51813" b="54655"/>
            <a:stretch>
              <a:fillRect/>
            </a:stretch>
          </p:blipFill>
          <p:spPr bwMode="auto">
            <a:xfrm>
              <a:off x="4649" y="1026"/>
              <a:ext cx="40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8" name="Picture 36" descr="400_F_18997827_eSS4u3wkFqjMgNB3vK9XNGK1CPmHmp5G">
              <a:extLst>
                <a:ext uri="{FF2B5EF4-FFF2-40B4-BE49-F238E27FC236}">
                  <a16:creationId xmlns:a16="http://schemas.microsoft.com/office/drawing/2014/main" id="{5D9AD13C-F4E9-4017-A9E9-D404B0E34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88" t="2844" r="2188" b="56062"/>
            <a:stretch>
              <a:fillRect/>
            </a:stretch>
          </p:blipFill>
          <p:spPr bwMode="auto">
            <a:xfrm>
              <a:off x="4921" y="2523"/>
              <a:ext cx="54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9" name="Picture 40" descr="zz">
              <a:extLst>
                <a:ext uri="{FF2B5EF4-FFF2-40B4-BE49-F238E27FC236}">
                  <a16:creationId xmlns:a16="http://schemas.microsoft.com/office/drawing/2014/main" id="{00A8BB01-2553-450D-B2F3-0B1E37CB68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3548"/>
              <a:ext cx="772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82" name="Picture 38" descr="V32293-24AS19">
            <a:extLst>
              <a:ext uri="{FF2B5EF4-FFF2-40B4-BE49-F238E27FC236}">
                <a16:creationId xmlns:a16="http://schemas.microsoft.com/office/drawing/2014/main" id="{E3DC7D8A-B248-474A-AAF5-F04533DE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3313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-0.034 L 0.59011 -0.5482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25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>
            <a:extLst>
              <a:ext uri="{FF2B5EF4-FFF2-40B4-BE49-F238E27FC236}">
                <a16:creationId xmlns:a16="http://schemas.microsoft.com/office/drawing/2014/main" id="{64E6D140-E673-4321-A250-FA00E64865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 altLang="ru-RU"/>
              <a:t>http://www.deti-66.ru, конкурс "Мастер презентации"</a:t>
            </a:r>
          </a:p>
        </p:txBody>
      </p:sp>
      <p:pic>
        <p:nvPicPr>
          <p:cNvPr id="8194" name="Picture 18">
            <a:extLst>
              <a:ext uri="{FF2B5EF4-FFF2-40B4-BE49-F238E27FC236}">
                <a16:creationId xmlns:a16="http://schemas.microsoft.com/office/drawing/2014/main" id="{22E7FADC-60B4-4257-8A10-D7E989DA1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9">
            <a:extLst>
              <a:ext uri="{FF2B5EF4-FFF2-40B4-BE49-F238E27FC236}">
                <a16:creationId xmlns:a16="http://schemas.microsoft.com/office/drawing/2014/main" id="{6D67D033-E271-49D9-88F3-4A4AD2C51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406">
            <a:off x="2393950" y="1228725"/>
            <a:ext cx="4968875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3" descr="51936461">
            <a:extLst>
              <a:ext uri="{FF2B5EF4-FFF2-40B4-BE49-F238E27FC236}">
                <a16:creationId xmlns:a16="http://schemas.microsoft.com/office/drawing/2014/main" id="{BC4DAB5B-0175-4700-B783-9ADACF0975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33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1" descr="0_186f3_2ebbae34_orig">
            <a:extLst>
              <a:ext uri="{FF2B5EF4-FFF2-40B4-BE49-F238E27FC236}">
                <a16:creationId xmlns:a16="http://schemas.microsoft.com/office/drawing/2014/main" id="{89BF2F2F-342D-4D35-91FF-8ADDCF9F08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23034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3" descr="51936461">
            <a:extLst>
              <a:ext uri="{FF2B5EF4-FFF2-40B4-BE49-F238E27FC236}">
                <a16:creationId xmlns:a16="http://schemas.microsoft.com/office/drawing/2014/main" id="{43D93F8D-FFA5-4D19-ACF6-F5883C9D76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4" descr="51936461">
            <a:extLst>
              <a:ext uri="{FF2B5EF4-FFF2-40B4-BE49-F238E27FC236}">
                <a16:creationId xmlns:a16="http://schemas.microsoft.com/office/drawing/2014/main" id="{0E67E062-70FB-4722-8D34-08FDD618DC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29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5" descr="0_186c0_856b2bc8_orig">
            <a:extLst>
              <a:ext uri="{FF2B5EF4-FFF2-40B4-BE49-F238E27FC236}">
                <a16:creationId xmlns:a16="http://schemas.microsoft.com/office/drawing/2014/main" id="{3730746F-EDE8-4E42-9713-DC60217272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5157788"/>
            <a:ext cx="2794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6" descr="0_186c6_de2ef37f_orig">
            <a:extLst>
              <a:ext uri="{FF2B5EF4-FFF2-40B4-BE49-F238E27FC236}">
                <a16:creationId xmlns:a16="http://schemas.microsoft.com/office/drawing/2014/main" id="{1660EA16-8F82-4F20-B45F-AE511CDD6F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492375"/>
            <a:ext cx="16017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0" descr="0_186d1_44ab3bf0_orig">
            <a:extLst>
              <a:ext uri="{FF2B5EF4-FFF2-40B4-BE49-F238E27FC236}">
                <a16:creationId xmlns:a16="http://schemas.microsoft.com/office/drawing/2014/main" id="{04BCD1B0-B0B4-4427-B1F0-3421A108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1727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41" descr="0_186d0_4ab5d198_orig">
            <a:extLst>
              <a:ext uri="{FF2B5EF4-FFF2-40B4-BE49-F238E27FC236}">
                <a16:creationId xmlns:a16="http://schemas.microsoft.com/office/drawing/2014/main" id="{8F21C5BD-20D4-46FB-8120-05E293165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157788"/>
            <a:ext cx="15843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58" descr="0_186dd_729de1d_orig">
            <a:extLst>
              <a:ext uri="{FF2B5EF4-FFF2-40B4-BE49-F238E27FC236}">
                <a16:creationId xmlns:a16="http://schemas.microsoft.com/office/drawing/2014/main" id="{484DEB4E-2E35-416E-A15E-B0431E8AC3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97413"/>
            <a:ext cx="2160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60" descr="0_186f3_2ebbae34_orig">
            <a:extLst>
              <a:ext uri="{FF2B5EF4-FFF2-40B4-BE49-F238E27FC236}">
                <a16:creationId xmlns:a16="http://schemas.microsoft.com/office/drawing/2014/main" id="{ECFA505C-F09B-4AA9-88B8-A54453E5F6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230346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61" descr="51936461">
            <a:extLst>
              <a:ext uri="{FF2B5EF4-FFF2-40B4-BE49-F238E27FC236}">
                <a16:creationId xmlns:a16="http://schemas.microsoft.com/office/drawing/2014/main" id="{F602C528-B445-415C-B340-E35295E1C1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62" descr="0_186d1_44ab3bf0_orig">
            <a:extLst>
              <a:ext uri="{FF2B5EF4-FFF2-40B4-BE49-F238E27FC236}">
                <a16:creationId xmlns:a16="http://schemas.microsoft.com/office/drawing/2014/main" id="{A63EEFAB-A44C-43A0-98DB-290AF93F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1727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63" descr="0_186dd_729de1d_orig">
            <a:extLst>
              <a:ext uri="{FF2B5EF4-FFF2-40B4-BE49-F238E27FC236}">
                <a16:creationId xmlns:a16="http://schemas.microsoft.com/office/drawing/2014/main" id="{A0D909B6-A1B3-4EE6-B4F1-44BEC8482E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97413"/>
            <a:ext cx="2160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65" descr="51936461">
            <a:extLst>
              <a:ext uri="{FF2B5EF4-FFF2-40B4-BE49-F238E27FC236}">
                <a16:creationId xmlns:a16="http://schemas.microsoft.com/office/drawing/2014/main" id="{69AE817A-46F2-407F-AD02-5969F72320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16338"/>
            <a:ext cx="19050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68" descr="51936461">
            <a:extLst>
              <a:ext uri="{FF2B5EF4-FFF2-40B4-BE49-F238E27FC236}">
                <a16:creationId xmlns:a16="http://schemas.microsoft.com/office/drawing/2014/main" id="{DB4235D5-F86A-4304-9C4B-22F0747669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836613"/>
            <a:ext cx="19780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1">
            <a:extLst>
              <a:ext uri="{FF2B5EF4-FFF2-40B4-BE49-F238E27FC236}">
                <a16:creationId xmlns:a16="http://schemas.microsoft.com/office/drawing/2014/main" id="{0BB9A3FF-35CD-43E1-8294-80A5A2834319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04813"/>
            <a:ext cx="8066087" cy="6453187"/>
            <a:chOff x="385" y="255"/>
            <a:chExt cx="5081" cy="4065"/>
          </a:xfrm>
        </p:grpSpPr>
        <p:pic>
          <p:nvPicPr>
            <p:cNvPr id="8212" name="Picture 42" descr="0_186d2_ed86c27b_orig">
              <a:extLst>
                <a:ext uri="{FF2B5EF4-FFF2-40B4-BE49-F238E27FC236}">
                  <a16:creationId xmlns:a16="http://schemas.microsoft.com/office/drawing/2014/main" id="{679F1207-081D-429E-A2E2-12753036D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55"/>
              <a:ext cx="825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49" descr="0_186cc_4a703f7d_orig">
              <a:extLst>
                <a:ext uri="{FF2B5EF4-FFF2-40B4-BE49-F238E27FC236}">
                  <a16:creationId xmlns:a16="http://schemas.microsoft.com/office/drawing/2014/main" id="{CF4FA6AF-C4A2-4576-B1BA-575DC0E6384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1797"/>
              <a:ext cx="684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66" descr="0_186d0_4ab5d198_orig">
              <a:extLst>
                <a:ext uri="{FF2B5EF4-FFF2-40B4-BE49-F238E27FC236}">
                  <a16:creationId xmlns:a16="http://schemas.microsoft.com/office/drawing/2014/main" id="{55503374-6A37-49E6-9F11-DEFA3E4A7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3249"/>
              <a:ext cx="998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67" descr="0_186f3_2ebbae34_orig">
              <a:extLst>
                <a:ext uri="{FF2B5EF4-FFF2-40B4-BE49-F238E27FC236}">
                  <a16:creationId xmlns:a16="http://schemas.microsoft.com/office/drawing/2014/main" id="{D355C87D-E55A-4575-896E-2DC35CB6507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55"/>
              <a:ext cx="1451" cy="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69" descr="0_186d1_44ab3bf0_orig">
              <a:extLst>
                <a:ext uri="{FF2B5EF4-FFF2-40B4-BE49-F238E27FC236}">
                  <a16:creationId xmlns:a16="http://schemas.microsoft.com/office/drawing/2014/main" id="{B30A236E-0893-43B8-A7C1-7AA03B688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616"/>
              <a:ext cx="1088" cy="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70" descr="0_186dd_729de1d_orig">
              <a:extLst>
                <a:ext uri="{FF2B5EF4-FFF2-40B4-BE49-F238E27FC236}">
                  <a16:creationId xmlns:a16="http://schemas.microsoft.com/office/drawing/2014/main" id="{8436BC61-ECB6-4B52-894F-150B7A8BD4D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959"/>
              <a:ext cx="1361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5D3165E0-6B70-48B7-BD49-2CDAE95FB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 altLang="ru-RU"/>
              <a:t>http://www.deti-66.ru, конкурс "Мастер презентации"</a:t>
            </a:r>
          </a:p>
        </p:txBody>
      </p:sp>
      <p:pic>
        <p:nvPicPr>
          <p:cNvPr id="21515" name="Picture 18">
            <a:extLst>
              <a:ext uri="{FF2B5EF4-FFF2-40B4-BE49-F238E27FC236}">
                <a16:creationId xmlns:a16="http://schemas.microsoft.com/office/drawing/2014/main" id="{2439F274-E72C-4AEF-A07D-7F2F4E88F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Text Box 12">
            <a:extLst>
              <a:ext uri="{FF2B5EF4-FFF2-40B4-BE49-F238E27FC236}">
                <a16:creationId xmlns:a16="http://schemas.microsoft.com/office/drawing/2014/main" id="{B655F351-A7CC-46AF-9793-4B614E5DD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437063"/>
            <a:ext cx="71405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2400">
                <a:solidFill>
                  <a:srgbClr val="FF3300"/>
                </a:solidFill>
              </a:rPr>
              <a:t>Камчатский край, с.Мильково</a:t>
            </a:r>
          </a:p>
          <a:p>
            <a:pPr eaLnBrk="0" hangingPunct="0"/>
            <a:r>
              <a:rPr lang="ru-RU" altLang="ru-RU" sz="2400">
                <a:solidFill>
                  <a:srgbClr val="FF3300"/>
                </a:solidFill>
              </a:rPr>
              <a:t>МОУ ДОД Районный Дом детского творчества</a:t>
            </a:r>
          </a:p>
          <a:p>
            <a:pPr eaLnBrk="0" hangingPunct="0"/>
            <a:r>
              <a:rPr lang="ru-RU" altLang="ru-RU" sz="2400">
                <a:solidFill>
                  <a:srgbClr val="FF3300"/>
                </a:solidFill>
              </a:rPr>
              <a:t>Педагог дополнительного образования </a:t>
            </a:r>
          </a:p>
          <a:p>
            <a:pPr eaLnBrk="0" hangingPunct="0"/>
            <a:r>
              <a:rPr lang="ru-RU" altLang="ru-RU" sz="2400">
                <a:solidFill>
                  <a:srgbClr val="FF3300"/>
                </a:solidFill>
              </a:rPr>
              <a:t>Бартошина Наталья Андреевна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580EC995-50C1-4EBA-94F7-AC1F4F5F3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341438"/>
            <a:ext cx="6553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chemeClr val="hlink"/>
                </a:solidFill>
              </a:rPr>
              <a:t>Интернет-ресурсы:</a:t>
            </a:r>
          </a:p>
          <a:p>
            <a:pPr>
              <a:buFontTx/>
              <a:buAutoNum type="arabicPeriod"/>
            </a:pPr>
            <a:r>
              <a:rPr lang="en-US" altLang="ru-RU" sz="2400">
                <a:solidFill>
                  <a:schemeClr val="hlink"/>
                </a:solidFill>
              </a:rPr>
              <a:t>BEST-ANIMATION.ru</a:t>
            </a:r>
          </a:p>
          <a:p>
            <a:pPr>
              <a:buFontTx/>
              <a:buAutoNum type="arabicPeriod"/>
            </a:pPr>
            <a:r>
              <a:rPr lang="en-US" altLang="ru-RU" sz="2400">
                <a:solidFill>
                  <a:schemeClr val="hlink"/>
                </a:solidFill>
              </a:rPr>
              <a:t>VsyaAnimaciya.ru</a:t>
            </a:r>
          </a:p>
          <a:p>
            <a:pPr>
              <a:buFontTx/>
              <a:buAutoNum type="arabicPeriod"/>
            </a:pPr>
            <a:r>
              <a:rPr lang="en-US" altLang="ru-RU" sz="2400">
                <a:solidFill>
                  <a:schemeClr val="hlink"/>
                </a:solidFill>
              </a:rPr>
              <a:t>Jonnis.ru</a:t>
            </a:r>
          </a:p>
          <a:p>
            <a:pPr>
              <a:buFontTx/>
              <a:buAutoNum type="arabicPeriod"/>
            </a:pPr>
            <a:r>
              <a:rPr lang="ru-RU" altLang="ru-RU" sz="2400">
                <a:solidFill>
                  <a:schemeClr val="hlink"/>
                </a:solidFill>
                <a:hlinkClick r:id="rId3" tooltip=" Главная страница "/>
              </a:rPr>
              <a:t>900igr.net</a:t>
            </a:r>
            <a:r>
              <a:rPr lang="ru-RU" altLang="ru-RU" sz="2400">
                <a:solidFill>
                  <a:schemeClr val="hlink"/>
                </a:solidFill>
              </a:rPr>
              <a:t> </a:t>
            </a:r>
            <a:endParaRPr lang="en-US" altLang="ru-RU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146</Words>
  <Application>Microsoft Office PowerPoint</Application>
  <PresentationFormat>Экран 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RDDT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Елена</cp:lastModifiedBy>
  <cp:revision>15</cp:revision>
  <dcterms:created xsi:type="dcterms:W3CDTF">2010-11-15T07:29:06Z</dcterms:created>
  <dcterms:modified xsi:type="dcterms:W3CDTF">2017-09-12T19:11:25Z</dcterms:modified>
</cp:coreProperties>
</file>