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-detstve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-detstve.ru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-detstve.ru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-detstve.ru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-detstve.ru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-detstve.ru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-detstve.ru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-detstve.ru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-detstve.ru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-detstve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-detstve.ru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-detstve.r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-detstve.r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-detstve.ru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-detstve.ru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-detstve.ru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-detstve.ru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cuments\ЛММ\БЕЗОПАСНОСТЬ\исх. безопасность на воде\проект слайды\Рисунок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228600"/>
            <a:ext cx="9156700" cy="6324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b="1" dirty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http://www.o-detstve.ru</a:t>
            </a:r>
            <a:r>
              <a:rPr lang="en-US" sz="1500" b="1" dirty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</a:rPr>
              <a:t>  / </a:t>
            </a:r>
            <a:r>
              <a:rPr lang="ru-RU" sz="1500" b="1" dirty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</a:rPr>
              <a:t>Портал «О детстве»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5348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IV Всероссийская дистанционная конференция «Проектная деятельность в образовательном учреждении»</a:t>
            </a:r>
          </a:p>
        </p:txBody>
      </p:sp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ocuments\ЛММ\БЕЗОПАСНОСТЬ\исх. безопасность на воде\проект слайды\Рисунок1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228600"/>
            <a:ext cx="9156700" cy="6324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b="1" dirty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http://www.o-detstve.ru</a:t>
            </a:r>
            <a:r>
              <a:rPr lang="en-US" sz="1500" b="1" dirty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</a:rPr>
              <a:t>  / </a:t>
            </a:r>
            <a:r>
              <a:rPr lang="ru-RU" sz="1500" b="1" dirty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</a:rPr>
              <a:t>Портал «О детстве»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5348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IV Всероссийская дистанционная конференция «Проектная деятельность в образовательном учреждении»</a:t>
            </a:r>
          </a:p>
        </p:txBody>
      </p:sp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Documents\ЛММ\БЕЗОПАСНОСТЬ\исх. безопасность на воде\проект слайды\Рисунок1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228599"/>
            <a:ext cx="9156700" cy="62484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b="1" dirty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http://www.o-detstve.ru</a:t>
            </a:r>
            <a:r>
              <a:rPr lang="en-US" sz="1500" b="1" dirty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</a:rPr>
              <a:t>  / </a:t>
            </a:r>
            <a:r>
              <a:rPr lang="ru-RU" sz="1500" b="1" dirty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</a:rPr>
              <a:t>Портал «О детстве»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5348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IV Всероссийская дистанционная конференция «Проектная деятельность в образовательном учреждении»</a:t>
            </a:r>
          </a:p>
        </p:txBody>
      </p:sp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\Documents\ЛММ\БЕЗОПАСНОСТЬ\исх. безопасность на воде\проект слайды\Рисунок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304799"/>
            <a:ext cx="9156700" cy="62484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b="1" dirty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http://www.o-detstve.ru</a:t>
            </a:r>
            <a:r>
              <a:rPr lang="en-US" sz="1500" b="1" dirty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</a:rPr>
              <a:t>  / </a:t>
            </a:r>
            <a:r>
              <a:rPr lang="ru-RU" sz="1500" b="1" dirty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</a:rPr>
              <a:t>Портал «О детстве»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5348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IV Всероссийская дистанционная конференция «Проектная деятельность в образовательном учреждении»</a:t>
            </a:r>
          </a:p>
        </p:txBody>
      </p:sp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\Documents\ЛММ\БЕЗОПАСНОСТЬ\исх. безопасность на воде\проект слайды\Рисунок1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380999"/>
            <a:ext cx="9156700" cy="6477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b="1" dirty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http://www.o-detstve.ru</a:t>
            </a:r>
            <a:r>
              <a:rPr lang="en-US" sz="1500" b="1" dirty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</a:rPr>
              <a:t>  / </a:t>
            </a:r>
            <a:r>
              <a:rPr lang="ru-RU" sz="1500" b="1" dirty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</a:rPr>
              <a:t>Портал «О детстве»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5348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IV Всероссийская дистанционная конференция «Проектная деятельность в образовательном учреждении»</a:t>
            </a:r>
          </a:p>
        </p:txBody>
      </p:sp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\Documents\ЛММ\БЕЗОПАСНОСТЬ\исх. безопасность на воде\проект слайды\Рисунок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304800"/>
            <a:ext cx="9131300" cy="6248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b="1" dirty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http://www.o-detstve.ru</a:t>
            </a:r>
            <a:r>
              <a:rPr lang="en-US" sz="1500" b="1" dirty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</a:rPr>
              <a:t>  / </a:t>
            </a:r>
            <a:r>
              <a:rPr lang="ru-RU" sz="1500" b="1" dirty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</a:rPr>
              <a:t>Портал «О детстве»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5348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IV Всероссийская дистанционная конференция «Проектная деятельность в образовательном учреждении»</a:t>
            </a:r>
          </a:p>
        </p:txBody>
      </p:sp>
    </p:spTree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1\Documents\ЛММ\БЕЗОПАСНОСТЬ\исх. безопасность на воде\проект слайды\Рисунок1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304800"/>
            <a:ext cx="9131300" cy="6324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b="1" dirty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http://www.o-detstve.ru</a:t>
            </a:r>
            <a:r>
              <a:rPr lang="en-US" sz="1500" b="1" dirty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</a:rPr>
              <a:t>  / </a:t>
            </a:r>
            <a:r>
              <a:rPr lang="ru-RU" sz="1500" b="1" dirty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</a:rPr>
              <a:t>Портал «О детстве»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5348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IV Всероссийская дистанционная конференция «Проектная деятельность в образовательном учреждении»</a:t>
            </a:r>
          </a:p>
        </p:txBody>
      </p:sp>
    </p:spTree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1\Documents\ЛММ\БЕЗОПАСНОСТЬ\исх. безопасность на воде\проект слайды\Рисунок1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304800"/>
            <a:ext cx="9131300" cy="6324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b="1" dirty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http://www.o-detstve.ru</a:t>
            </a:r>
            <a:r>
              <a:rPr lang="en-US" sz="1500" b="1" dirty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</a:rPr>
              <a:t>  / </a:t>
            </a:r>
            <a:r>
              <a:rPr lang="ru-RU" sz="1500" b="1" dirty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</a:rPr>
              <a:t>Портал «О детстве»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5348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IV Всероссийская дистанционная конференция «Проектная деятельность в образовательном учреждении»</a:t>
            </a:r>
          </a:p>
        </p:txBody>
      </p:sp>
    </p:spTree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проект слайды\Рисунок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-11113"/>
            <a:ext cx="9131300" cy="68818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65348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IV Всероссийская дистанционная конференция «Проектная деятельность в образовательном учреждении»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b="1" dirty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http://www.o-detstve.ru</a:t>
            </a:r>
            <a:r>
              <a:rPr lang="en-US" sz="1500" b="1" dirty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</a:rPr>
              <a:t>  / </a:t>
            </a:r>
            <a:r>
              <a:rPr lang="ru-RU" sz="1500" b="1" dirty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</a:rPr>
              <a:t>Портал «О детстве»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ocuments\ЛММ\БЕЗОПАСНОСТЬ\исх. безопасность на воде\проект слайды\Рисунок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304800"/>
            <a:ext cx="9156700" cy="6248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b="1" dirty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http://www.o-detstve.ru</a:t>
            </a:r>
            <a:r>
              <a:rPr lang="en-US" sz="1500" b="1" dirty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</a:rPr>
              <a:t>  / </a:t>
            </a:r>
            <a:r>
              <a:rPr lang="ru-RU" sz="1500" b="1" dirty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</a:rPr>
              <a:t>Портал «О детстве»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5348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IV Всероссийская дистанционная конференция «Проектная деятельность в образовательном учреждении»</a:t>
            </a:r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ocuments\ЛММ\БЕЗОПАСНОСТЬ\исх. безопасность на воде\проект слайды\Рисунок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304800"/>
            <a:ext cx="9156700" cy="6248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65348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IV Всероссийская дистанционная конференция «Проектная деятельность в образовательном учреждении»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b="1" dirty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http://www.o-detstve.ru</a:t>
            </a:r>
            <a:r>
              <a:rPr lang="en-US" sz="1500" b="1" dirty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</a:rPr>
              <a:t>  / </a:t>
            </a:r>
            <a:r>
              <a:rPr lang="ru-RU" sz="1500" b="1" dirty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</a:rPr>
              <a:t>Портал «О детстве»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ocuments\ЛММ\БЕЗОПАСНОСТЬ\исх. безопасность на воде\проект слайды\Рисунок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304800"/>
            <a:ext cx="9156700" cy="6248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b="1" dirty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http://www.o-detstve.ru</a:t>
            </a:r>
            <a:r>
              <a:rPr lang="en-US" sz="1500" b="1" dirty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</a:rPr>
              <a:t>  / </a:t>
            </a:r>
            <a:r>
              <a:rPr lang="ru-RU" sz="1500" b="1" dirty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</a:rPr>
              <a:t>Портал «О детстве»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5348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IV Всероссийская дистанционная конференция «Проектная деятельность в образовательном учреждении»</a:t>
            </a:r>
          </a:p>
        </p:txBody>
      </p:sp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ocuments\ЛММ\БЕЗОПАСНОСТЬ\исх. безопасность на воде\проект слайды\Рисунок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304800"/>
            <a:ext cx="9174163" cy="6248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b="1" dirty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http://www.o-detstve.ru</a:t>
            </a:r>
            <a:r>
              <a:rPr lang="en-US" sz="1500" b="1" dirty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</a:rPr>
              <a:t>  / </a:t>
            </a:r>
            <a:r>
              <a:rPr lang="ru-RU" sz="1500" b="1" dirty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</a:rPr>
              <a:t>Портал «О детстве»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5348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IV Всероссийская дистанционная конференция «Проектная деятельность в образовательном учреждении»</a:t>
            </a:r>
          </a:p>
        </p:txBody>
      </p:sp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ocuments\ЛММ\БЕЗОПАСНОСТЬ\исх. безопасность на воде\проект слайды\Рисунок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228600"/>
            <a:ext cx="9131300" cy="6324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b="1" dirty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http://www.o-detstve.ru</a:t>
            </a:r>
            <a:r>
              <a:rPr lang="en-US" sz="1500" b="1" dirty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</a:rPr>
              <a:t>  / </a:t>
            </a:r>
            <a:r>
              <a:rPr lang="ru-RU" sz="1500" b="1" dirty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</a:rPr>
              <a:t>Портал «О детстве»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5348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IV Всероссийская дистанционная конференция «Проектная деятельность в образовательном учреждении»</a:t>
            </a:r>
          </a:p>
        </p:txBody>
      </p:sp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ocuments\ЛММ\БЕЗОПАСНОСТЬ\исх. безопасность на воде\проект слайды\Рисунок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228600"/>
            <a:ext cx="9131300" cy="6324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b="1" dirty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http://www.o-detstve.ru</a:t>
            </a:r>
            <a:r>
              <a:rPr lang="en-US" sz="1500" b="1" dirty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</a:rPr>
              <a:t>  / </a:t>
            </a:r>
            <a:r>
              <a:rPr lang="ru-RU" sz="1500" b="1" dirty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</a:rPr>
              <a:t>Портал «О детстве»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5348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IV Всероссийская дистанционная конференция «Проектная деятельность в образовательном учреждении»</a:t>
            </a:r>
          </a:p>
        </p:txBody>
      </p: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ocuments\ЛММ\БЕЗОПАСНОСТЬ\исх. безопасность на воде\проект слайды\Рисунок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304800"/>
            <a:ext cx="9156700" cy="6248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b="1" dirty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http://www.o-detstve.ru</a:t>
            </a:r>
            <a:r>
              <a:rPr lang="en-US" sz="1500" b="1" dirty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</a:rPr>
              <a:t>  / </a:t>
            </a:r>
            <a:r>
              <a:rPr lang="ru-RU" sz="1500" b="1" dirty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</a:rPr>
              <a:t>Портал «О детстве»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5348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IV Всероссийская дистанционная конференция «Проектная деятельность в образовательном учреждении»</a:t>
            </a:r>
          </a:p>
        </p:txBody>
      </p:sp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ocuments\ЛММ\БЕЗОПАСНОСТЬ\исх. безопасность на воде\проект слайды\Рисунок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304801"/>
            <a:ext cx="9156700" cy="6248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" b="1" dirty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http://www.o-detstve.ru</a:t>
            </a:r>
            <a:r>
              <a:rPr lang="en-US" sz="1500" b="1" dirty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</a:rPr>
              <a:t>  / </a:t>
            </a:r>
            <a:r>
              <a:rPr lang="ru-RU" sz="1500" b="1" dirty="0">
                <a:solidFill>
                  <a:srgbClr val="2A7286"/>
                </a:solidFill>
                <a:latin typeface="Times New Roman" pitchFamily="18" charset="0"/>
                <a:cs typeface="Times New Roman" pitchFamily="18" charset="0"/>
              </a:rPr>
              <a:t>Портал «О детстве»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5348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IV Всероссийская дистанционная конференция «Проектная деятельность в образовательном учреждении»</a:t>
            </a:r>
          </a:p>
        </p:txBody>
      </p:sp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408</Words>
  <Application>Microsoft Office PowerPoint</Application>
  <PresentationFormat>Экран (4:3)</PresentationFormat>
  <Paragraphs>34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Елена</cp:lastModifiedBy>
  <cp:revision>6</cp:revision>
  <dcterms:created xsi:type="dcterms:W3CDTF">2013-09-24T05:57:37Z</dcterms:created>
  <dcterms:modified xsi:type="dcterms:W3CDTF">2017-09-11T13:21:24Z</dcterms:modified>
</cp:coreProperties>
</file>