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theme/themeOverride3.xml" ContentType="application/vnd.openxmlformats-officedocument.themeOverr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6" r:id="rId3"/>
    <p:sldMasterId id="2147483708" r:id="rId4"/>
  </p:sldMasterIdLst>
  <p:notesMasterIdLst>
    <p:notesMasterId r:id="rId24"/>
  </p:notesMasterIdLst>
  <p:sldIdLst>
    <p:sldId id="256" r:id="rId5"/>
    <p:sldId id="257" r:id="rId6"/>
    <p:sldId id="258" r:id="rId7"/>
    <p:sldId id="259" r:id="rId8"/>
    <p:sldId id="260" r:id="rId9"/>
    <p:sldId id="261" r:id="rId10"/>
    <p:sldId id="262" r:id="rId11"/>
    <p:sldId id="263" r:id="rId12"/>
    <p:sldId id="264" r:id="rId13"/>
    <p:sldId id="265" r:id="rId14"/>
    <p:sldId id="267" r:id="rId15"/>
    <p:sldId id="266" r:id="rId16"/>
    <p:sldId id="268" r:id="rId17"/>
    <p:sldId id="269" r:id="rId18"/>
    <p:sldId id="270" r:id="rId19"/>
    <p:sldId id="271" r:id="rId20"/>
    <p:sldId id="272" r:id="rId21"/>
    <p:sldId id="273" r:id="rId22"/>
    <p:sldId id="274" r:id="rId2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34" autoAdjust="0"/>
    <p:restoredTop sz="94660"/>
  </p:normalViewPr>
  <p:slideViewPr>
    <p:cSldViewPr>
      <p:cViewPr varScale="1">
        <p:scale>
          <a:sx n="98" d="100"/>
          <a:sy n="98" d="100"/>
        </p:scale>
        <p:origin x="-24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DEF40EE-69AB-446E-9832-9AF49D301F48}" type="datetimeFigureOut">
              <a:rPr lang="ru-RU"/>
              <a:pPr>
                <a:defRPr/>
              </a:pPr>
              <a:t>18.08.2010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CA62665C-1C44-4517-845A-37868712DF6B}"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Образ слайда 1"/>
          <p:cNvSpPr>
            <a:spLocks noGrp="1" noRot="1" noChangeAspect="1"/>
          </p:cNvSpPr>
          <p:nvPr>
            <p:ph type="sldImg"/>
          </p:nvPr>
        </p:nvSpPr>
        <p:spPr bwMode="auto">
          <a:noFill/>
          <a:ln>
            <a:solidFill>
              <a:srgbClr val="000000"/>
            </a:solidFill>
            <a:miter lim="800000"/>
            <a:headEnd/>
            <a:tailEnd/>
          </a:ln>
        </p:spPr>
      </p:sp>
      <p:sp>
        <p:nvSpPr>
          <p:cNvPr id="56322"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56323"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DAF1DFF-9727-46A4-908C-EF81377CB1C3}" type="slidenum">
              <a:rPr lang="ru-RU"/>
              <a:pPr fontAlgn="base">
                <a:spcBef>
                  <a:spcPct val="0"/>
                </a:spcBef>
                <a:spcAft>
                  <a:spcPct val="0"/>
                </a:spcAft>
              </a:pPr>
              <a:t>5</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81446BD1-B38F-48AB-89C3-A3C5B46D1B5F}" type="datetimeFigureOut">
              <a:rPr lang="ru-RU"/>
              <a:pPr>
                <a:defRPr/>
              </a:pPr>
              <a:t>18.08.2010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71187BA9-8088-44A5-9902-173B0735EACB}"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85A880CB-1FA2-477F-BF36-EDBD674FC789}" type="datetimeFigureOut">
              <a:rPr lang="ru-RU"/>
              <a:pPr>
                <a:defRPr/>
              </a:pPr>
              <a:t>18.08.2010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7FB40AF-8749-4F19-AA2B-345BBFE7D81C}"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73711F91-5576-42F7-80B7-20FA6355BD55}" type="datetimeFigureOut">
              <a:rPr lang="ru-RU"/>
              <a:pPr>
                <a:defRPr/>
              </a:pPr>
              <a:t>18.08.2010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22461D6-04EA-4592-ACC2-F785A9D794B6}"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4" name="Полилиния 6"/>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5"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9" name="Заголовок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ru-RU" smtClean="0"/>
              <a:t>Образец заголовка</a:t>
            </a:r>
            <a:endParaRPr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6" name="Дата 29"/>
          <p:cNvSpPr>
            <a:spLocks noGrp="1"/>
          </p:cNvSpPr>
          <p:nvPr>
            <p:ph type="dt" sz="half" idx="10"/>
          </p:nvPr>
        </p:nvSpPr>
        <p:spPr/>
        <p:txBody>
          <a:bodyPr/>
          <a:lstStyle>
            <a:lvl1pPr>
              <a:defRPr/>
            </a:lvl1pPr>
          </a:lstStyle>
          <a:p>
            <a:pPr>
              <a:defRPr/>
            </a:pPr>
            <a:fld id="{6827A0DE-0670-4EA1-8931-60883FBB8C2F}" type="datetimeFigureOut">
              <a:rPr lang="ru-RU"/>
              <a:pPr>
                <a:defRPr/>
              </a:pPr>
              <a:t>18.08.2010</a:t>
            </a:fld>
            <a:endParaRPr lang="ru-RU"/>
          </a:p>
        </p:txBody>
      </p:sp>
      <p:sp>
        <p:nvSpPr>
          <p:cNvPr id="7" name="Нижний колонтитул 18"/>
          <p:cNvSpPr>
            <a:spLocks noGrp="1"/>
          </p:cNvSpPr>
          <p:nvPr>
            <p:ph type="ftr" sz="quarter" idx="11"/>
          </p:nvPr>
        </p:nvSpPr>
        <p:spPr/>
        <p:txBody>
          <a:bodyPr/>
          <a:lstStyle>
            <a:lvl1pPr>
              <a:defRPr/>
            </a:lvl1pPr>
          </a:lstStyle>
          <a:p>
            <a:pPr>
              <a:defRPr/>
            </a:pPr>
            <a:endParaRPr lang="ru-RU"/>
          </a:p>
        </p:txBody>
      </p:sp>
      <p:sp>
        <p:nvSpPr>
          <p:cNvPr id="8" name="Номер слайда 26"/>
          <p:cNvSpPr>
            <a:spLocks noGrp="1"/>
          </p:cNvSpPr>
          <p:nvPr>
            <p:ph type="sldNum" sz="quarter" idx="12"/>
          </p:nvPr>
        </p:nvSpPr>
        <p:spPr/>
        <p:txBody>
          <a:bodyPr/>
          <a:lstStyle>
            <a:lvl1pPr>
              <a:defRPr/>
            </a:lvl1pPr>
          </a:lstStyle>
          <a:p>
            <a:pPr>
              <a:defRPr/>
            </a:pPr>
            <a:fld id="{75921D7C-8F3F-40C9-8682-69FF3D1E0D8C}"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860EF44C-AE83-4AAF-BEEE-8B1C77D009D2}" type="datetimeFigureOut">
              <a:rPr lang="ru-RU"/>
              <a:pPr>
                <a:defRPr/>
              </a:pPr>
              <a:t>18.08.2010</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A22A0ADB-7652-46D7-B202-3DF91A65DBF3}"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4" name="Полилиния 6"/>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5"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ru-RU" smtClean="0"/>
              <a:t>Образец заголовка</a:t>
            </a:r>
            <a:endParaRPr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6" name="Дата 3"/>
          <p:cNvSpPr>
            <a:spLocks noGrp="1"/>
          </p:cNvSpPr>
          <p:nvPr>
            <p:ph type="dt" sz="half" idx="10"/>
          </p:nvPr>
        </p:nvSpPr>
        <p:spPr/>
        <p:txBody>
          <a:bodyPr/>
          <a:lstStyle>
            <a:lvl1pPr>
              <a:defRPr/>
            </a:lvl1pPr>
          </a:lstStyle>
          <a:p>
            <a:pPr>
              <a:defRPr/>
            </a:pPr>
            <a:fld id="{9E1A9ADF-1CC3-4054-A73F-19C84BDA87BA}" type="datetimeFigureOut">
              <a:rPr lang="ru-RU"/>
              <a:pPr>
                <a:defRPr/>
              </a:pPr>
              <a:t>18.08.2010</a:t>
            </a:fld>
            <a:endParaRPr lang="ru-RU"/>
          </a:p>
        </p:txBody>
      </p:sp>
      <p:sp>
        <p:nvSpPr>
          <p:cNvPr id="7" name="Нижний колонтитул 4"/>
          <p:cNvSpPr>
            <a:spLocks noGrp="1"/>
          </p:cNvSpPr>
          <p:nvPr>
            <p:ph type="ftr" sz="quarter" idx="11"/>
          </p:nvPr>
        </p:nvSpPr>
        <p:spPr/>
        <p:txBody>
          <a:bodyPr/>
          <a:lstStyle>
            <a:lvl1pPr>
              <a:defRPr/>
            </a:lvl1pPr>
          </a:lstStyle>
          <a:p>
            <a:pPr>
              <a:defRPr/>
            </a:pPr>
            <a:endParaRPr lang="ru-RU"/>
          </a:p>
        </p:txBody>
      </p:sp>
      <p:sp>
        <p:nvSpPr>
          <p:cNvPr id="8" name="Номер слайда 5"/>
          <p:cNvSpPr>
            <a:spLocks noGrp="1"/>
          </p:cNvSpPr>
          <p:nvPr>
            <p:ph type="sldNum" sz="quarter" idx="12"/>
          </p:nvPr>
        </p:nvSpPr>
        <p:spPr/>
        <p:txBody>
          <a:bodyPr/>
          <a:lstStyle>
            <a:lvl1pPr>
              <a:defRPr/>
            </a:lvl1pPr>
          </a:lstStyle>
          <a:p>
            <a:pPr>
              <a:defRPr/>
            </a:pPr>
            <a:fld id="{80EE6E1F-362D-44FC-A6EF-A39CF57169DB}"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9"/>
          <p:cNvSpPr>
            <a:spLocks noGrp="1"/>
          </p:cNvSpPr>
          <p:nvPr>
            <p:ph type="dt" sz="half" idx="10"/>
          </p:nvPr>
        </p:nvSpPr>
        <p:spPr/>
        <p:txBody>
          <a:bodyPr/>
          <a:lstStyle>
            <a:lvl1pPr>
              <a:defRPr/>
            </a:lvl1pPr>
          </a:lstStyle>
          <a:p>
            <a:pPr>
              <a:defRPr/>
            </a:pPr>
            <a:fld id="{C7AE1D20-8F25-40BE-A70B-C5C594CFB731}" type="datetimeFigureOut">
              <a:rPr lang="ru-RU"/>
              <a:pPr>
                <a:defRPr/>
              </a:pPr>
              <a:t>18.08.2010</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9003887C-2B1D-460E-9836-3A33A7AB0626}" type="slidenum">
              <a:rPr lang="ru-RU"/>
              <a:pPr>
                <a:defRPr/>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lvl1pPr>
              <a:defRPr/>
            </a:lvl1pPr>
          </a:lstStyle>
          <a:p>
            <a:pPr>
              <a:defRPr/>
            </a:pPr>
            <a:fld id="{47B0DBFC-DDB6-4750-BFE8-99C0E9D2CAB3}" type="datetimeFigureOut">
              <a:rPr lang="ru-RU"/>
              <a:pPr>
                <a:defRPr/>
              </a:pPr>
              <a:t>18.08.2010</a:t>
            </a:fld>
            <a:endParaRPr lang="ru-RU"/>
          </a:p>
        </p:txBody>
      </p:sp>
      <p:sp>
        <p:nvSpPr>
          <p:cNvPr id="8" name="Нижний колонтитул 7"/>
          <p:cNvSpPr>
            <a:spLocks noGrp="1"/>
          </p:cNvSpPr>
          <p:nvPr>
            <p:ph type="ftr" sz="quarter" idx="11"/>
          </p:nvPr>
        </p:nvSpPr>
        <p:spPr/>
        <p:txBody>
          <a:bodyPr/>
          <a:lstStyle>
            <a:lvl1pPr>
              <a:defRPr/>
            </a:lvl1pPr>
          </a:lstStyle>
          <a:p>
            <a:pPr>
              <a:defRPr/>
            </a:pPr>
            <a:endParaRPr lang="ru-RU"/>
          </a:p>
        </p:txBody>
      </p:sp>
      <p:sp>
        <p:nvSpPr>
          <p:cNvPr id="9" name="Номер слайда 8"/>
          <p:cNvSpPr>
            <a:spLocks noGrp="1"/>
          </p:cNvSpPr>
          <p:nvPr>
            <p:ph type="sldNum" sz="quarter" idx="12"/>
          </p:nvPr>
        </p:nvSpPr>
        <p:spPr/>
        <p:txBody>
          <a:bodyPr/>
          <a:lstStyle>
            <a:lvl1pPr>
              <a:defRPr/>
            </a:lvl1pPr>
          </a:lstStyle>
          <a:p>
            <a:pPr>
              <a:defRPr/>
            </a:pPr>
            <a:fld id="{687A941F-7EEC-410F-9FF3-8D6804532810}" type="slidenum">
              <a:rPr lang="ru-RU"/>
              <a:pPr>
                <a:defRPr/>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lstStyle>
            <a:lvl1pPr algn="l">
              <a:defRPr sz="4600"/>
            </a:lvl1pPr>
          </a:lstStyle>
          <a:p>
            <a:r>
              <a:rPr lang="ru-RU" smtClean="0"/>
              <a:t>Образец заголовка</a:t>
            </a:r>
            <a:endParaRPr lang="en-US"/>
          </a:p>
        </p:txBody>
      </p:sp>
      <p:sp>
        <p:nvSpPr>
          <p:cNvPr id="3" name="Дата 9"/>
          <p:cNvSpPr>
            <a:spLocks noGrp="1"/>
          </p:cNvSpPr>
          <p:nvPr>
            <p:ph type="dt" sz="half" idx="10"/>
          </p:nvPr>
        </p:nvSpPr>
        <p:spPr/>
        <p:txBody>
          <a:bodyPr/>
          <a:lstStyle>
            <a:lvl1pPr>
              <a:defRPr/>
            </a:lvl1pPr>
          </a:lstStyle>
          <a:p>
            <a:pPr>
              <a:defRPr/>
            </a:pPr>
            <a:fld id="{1DB3B5F9-29E0-4914-A096-43FE79BE2392}" type="datetimeFigureOut">
              <a:rPr lang="ru-RU"/>
              <a:pPr>
                <a:defRPr/>
              </a:pPr>
              <a:t>18.08.2010</a:t>
            </a:fld>
            <a:endParaRPr lang="ru-RU"/>
          </a:p>
        </p:txBody>
      </p:sp>
      <p:sp>
        <p:nvSpPr>
          <p:cNvPr id="4" name="Нижний колонтитул 21"/>
          <p:cNvSpPr>
            <a:spLocks noGrp="1"/>
          </p:cNvSpPr>
          <p:nvPr>
            <p:ph type="ftr" sz="quarter" idx="11"/>
          </p:nvPr>
        </p:nvSpPr>
        <p:spPr/>
        <p:txBody>
          <a:bodyPr/>
          <a:lstStyle>
            <a:lvl1pPr>
              <a:defRPr/>
            </a:lvl1pPr>
          </a:lstStyle>
          <a:p>
            <a:pPr>
              <a:defRPr/>
            </a:pPr>
            <a:endParaRPr lang="ru-RU"/>
          </a:p>
        </p:txBody>
      </p:sp>
      <p:sp>
        <p:nvSpPr>
          <p:cNvPr id="5" name="Номер слайда 17"/>
          <p:cNvSpPr>
            <a:spLocks noGrp="1"/>
          </p:cNvSpPr>
          <p:nvPr>
            <p:ph type="sldNum" sz="quarter" idx="12"/>
          </p:nvPr>
        </p:nvSpPr>
        <p:spPr/>
        <p:txBody>
          <a:bodyPr/>
          <a:lstStyle>
            <a:lvl1pPr>
              <a:defRPr/>
            </a:lvl1pPr>
          </a:lstStyle>
          <a:p>
            <a:pPr>
              <a:defRPr/>
            </a:pPr>
            <a:fld id="{CD930426-78EA-4D54-8B4F-32A2D9BB2792}" type="slidenum">
              <a:rPr lang="ru-RU"/>
              <a:pPr>
                <a:defRPr/>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9"/>
          <p:cNvSpPr>
            <a:spLocks noGrp="1"/>
          </p:cNvSpPr>
          <p:nvPr>
            <p:ph type="dt" sz="half" idx="10"/>
          </p:nvPr>
        </p:nvSpPr>
        <p:spPr/>
        <p:txBody>
          <a:bodyPr/>
          <a:lstStyle>
            <a:lvl1pPr>
              <a:defRPr/>
            </a:lvl1pPr>
          </a:lstStyle>
          <a:p>
            <a:pPr>
              <a:defRPr/>
            </a:pPr>
            <a:fld id="{DDCA77EA-1E5D-4F5E-AA70-11EF08578DBF}" type="datetimeFigureOut">
              <a:rPr lang="ru-RU"/>
              <a:pPr>
                <a:defRPr/>
              </a:pPr>
              <a:t>18.08.2010</a:t>
            </a:fld>
            <a:endParaRPr lang="ru-RU"/>
          </a:p>
        </p:txBody>
      </p:sp>
      <p:sp>
        <p:nvSpPr>
          <p:cNvPr id="3" name="Нижний колонтитул 21"/>
          <p:cNvSpPr>
            <a:spLocks noGrp="1"/>
          </p:cNvSpPr>
          <p:nvPr>
            <p:ph type="ftr" sz="quarter" idx="11"/>
          </p:nvPr>
        </p:nvSpPr>
        <p:spPr/>
        <p:txBody>
          <a:bodyPr/>
          <a:lstStyle>
            <a:lvl1pPr>
              <a:defRPr/>
            </a:lvl1pPr>
          </a:lstStyle>
          <a:p>
            <a:pPr>
              <a:defRPr/>
            </a:pPr>
            <a:endParaRPr lang="ru-RU"/>
          </a:p>
        </p:txBody>
      </p:sp>
      <p:sp>
        <p:nvSpPr>
          <p:cNvPr id="4" name="Номер слайда 17"/>
          <p:cNvSpPr>
            <a:spLocks noGrp="1"/>
          </p:cNvSpPr>
          <p:nvPr>
            <p:ph type="sldNum" sz="quarter" idx="12"/>
          </p:nvPr>
        </p:nvSpPr>
        <p:spPr/>
        <p:txBody>
          <a:bodyPr/>
          <a:lstStyle>
            <a:lvl1pPr>
              <a:defRPr/>
            </a:lvl1pPr>
          </a:lstStyle>
          <a:p>
            <a:pPr>
              <a:defRPr/>
            </a:pPr>
            <a:fld id="{4A515DE8-2113-4EBB-9E93-674F22557FEF}" type="slidenum">
              <a:rPr lang="ru-RU"/>
              <a:pPr>
                <a:defRPr/>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lvl1pPr>
              <a:defRPr/>
            </a:lvl1pPr>
          </a:lstStyle>
          <a:p>
            <a:pPr>
              <a:defRPr/>
            </a:pPr>
            <a:fld id="{B3AFE4BD-3DC7-4053-8139-943362957E47}" type="datetimeFigureOut">
              <a:rPr lang="ru-RU"/>
              <a:pPr>
                <a:defRPr/>
              </a:pPr>
              <a:t>18.08.2010</a:t>
            </a:fld>
            <a:endParaRPr lang="ru-RU"/>
          </a:p>
        </p:txBody>
      </p:sp>
      <p:sp>
        <p:nvSpPr>
          <p:cNvPr id="6" name="Нижний колонтитул 5"/>
          <p:cNvSpPr>
            <a:spLocks noGrp="1"/>
          </p:cNvSpPr>
          <p:nvPr>
            <p:ph type="ftr" sz="quarter" idx="11"/>
          </p:nvPr>
        </p:nvSpPr>
        <p:spPr/>
        <p:txBody>
          <a:bodyPr/>
          <a:lstStyle>
            <a:lvl1pPr>
              <a:defRPr/>
            </a:lvl1pPr>
          </a:lstStyle>
          <a:p>
            <a:pPr>
              <a:defRPr/>
            </a:pPr>
            <a:endParaRPr lang="ru-RU"/>
          </a:p>
        </p:txBody>
      </p:sp>
      <p:sp>
        <p:nvSpPr>
          <p:cNvPr id="7" name="Номер слайда 6"/>
          <p:cNvSpPr>
            <a:spLocks noGrp="1"/>
          </p:cNvSpPr>
          <p:nvPr>
            <p:ph type="sldNum" sz="quarter" idx="12"/>
          </p:nvPr>
        </p:nvSpPr>
        <p:spPr>
          <a:xfrm>
            <a:off x="8156575" y="6421438"/>
            <a:ext cx="762000" cy="365125"/>
          </a:xfrm>
        </p:spPr>
        <p:txBody>
          <a:bodyPr/>
          <a:lstStyle>
            <a:lvl1pPr>
              <a:defRPr/>
            </a:lvl1pPr>
          </a:lstStyle>
          <a:p>
            <a:pPr>
              <a:defRPr/>
            </a:pPr>
            <a:fld id="{CC5E1D62-DB01-47F3-8F9D-40E3AAC8EE03}"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BFAA0F71-AE6B-427B-BC4A-77A3EFB095E0}" type="datetimeFigureOut">
              <a:rPr lang="ru-RU"/>
              <a:pPr>
                <a:defRPr/>
              </a:pPr>
              <a:t>18.08.2010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93321B2-E31B-49EC-B71A-B10793A27A11}" type="slidenum">
              <a:rPr lang="ru-RU"/>
              <a:pPr>
                <a:defRPr/>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ru-RU" smtClean="0"/>
              <a:t>Образец заголовка</a:t>
            </a:r>
            <a:endParaRPr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pPr>
              <a:defRPr/>
            </a:pPr>
            <a:fld id="{8044EB6A-47DE-4D56-B416-BDCDE572A0BD}" type="datetimeFigureOut">
              <a:rPr lang="ru-RU"/>
              <a:pPr>
                <a:defRPr/>
              </a:pPr>
              <a:t>18.08.2010</a:t>
            </a:fld>
            <a:endParaRPr lang="ru-RU"/>
          </a:p>
        </p:txBody>
      </p:sp>
      <p:sp>
        <p:nvSpPr>
          <p:cNvPr id="6" name="Нижний колонтитул 5"/>
          <p:cNvSpPr>
            <a:spLocks noGrp="1"/>
          </p:cNvSpPr>
          <p:nvPr>
            <p:ph type="ftr" sz="quarter" idx="11"/>
          </p:nvPr>
        </p:nvSpPr>
        <p:spPr/>
        <p:txBody>
          <a:bodyPr/>
          <a:lstStyle>
            <a:lvl1pPr>
              <a:defRPr/>
            </a:lvl1pPr>
          </a:lstStyle>
          <a:p>
            <a:pPr>
              <a:defRPr/>
            </a:pPr>
            <a:endParaRPr lang="ru-RU"/>
          </a:p>
        </p:txBody>
      </p:sp>
      <p:sp>
        <p:nvSpPr>
          <p:cNvPr id="7" name="Номер слайда 6"/>
          <p:cNvSpPr>
            <a:spLocks noGrp="1"/>
          </p:cNvSpPr>
          <p:nvPr>
            <p:ph type="sldNum" sz="quarter" idx="12"/>
          </p:nvPr>
        </p:nvSpPr>
        <p:spPr/>
        <p:txBody>
          <a:bodyPr/>
          <a:lstStyle>
            <a:lvl1pPr>
              <a:defRPr/>
            </a:lvl1pPr>
          </a:lstStyle>
          <a:p>
            <a:pPr>
              <a:defRPr/>
            </a:pPr>
            <a:fld id="{F67FFB1E-858C-4DD2-9893-C75C87C61A99}" type="slidenum">
              <a:rPr lang="ru-RU"/>
              <a:pPr>
                <a:defRPr/>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5F62947D-6284-477B-A1BB-A65D63C6BAE5}" type="datetimeFigureOut">
              <a:rPr lang="ru-RU"/>
              <a:pPr>
                <a:defRPr/>
              </a:pPr>
              <a:t>18.08.2010</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F151CE8B-DD18-439F-B1DC-C7B7FA7181EA}" type="slidenum">
              <a:rPr lang="ru-RU"/>
              <a:pPr>
                <a:defRPr/>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1DADE4E3-3BA9-466B-A3A5-BE4957F4EE12}" type="datetimeFigureOut">
              <a:rPr lang="ru-RU"/>
              <a:pPr>
                <a:defRPr/>
              </a:pPr>
              <a:t>18.08.2010</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B84359CF-0D0C-4611-9ACC-A84E5B4217F0}" type="slidenum">
              <a:rPr lang="ru-RU"/>
              <a:pPr>
                <a:defRPr/>
              </a:pPr>
              <a:t>‹#›</a:t>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4" name="Полилиния 6"/>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5"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9" name="Заголовок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ru-RU" smtClean="0"/>
              <a:t>Образец заголовка</a:t>
            </a:r>
            <a:endParaRPr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6" name="Дата 29"/>
          <p:cNvSpPr>
            <a:spLocks noGrp="1"/>
          </p:cNvSpPr>
          <p:nvPr>
            <p:ph type="dt" sz="half" idx="10"/>
          </p:nvPr>
        </p:nvSpPr>
        <p:spPr/>
        <p:txBody>
          <a:bodyPr/>
          <a:lstStyle>
            <a:lvl1pPr>
              <a:defRPr/>
            </a:lvl1pPr>
          </a:lstStyle>
          <a:p>
            <a:pPr>
              <a:defRPr/>
            </a:pPr>
            <a:fld id="{7A067538-C7FD-42D9-BC31-D67DE2D813D9}" type="datetimeFigureOut">
              <a:rPr lang="ru-RU"/>
              <a:pPr>
                <a:defRPr/>
              </a:pPr>
              <a:t>18.08.2010</a:t>
            </a:fld>
            <a:endParaRPr lang="ru-RU"/>
          </a:p>
        </p:txBody>
      </p:sp>
      <p:sp>
        <p:nvSpPr>
          <p:cNvPr id="7" name="Нижний колонтитул 18"/>
          <p:cNvSpPr>
            <a:spLocks noGrp="1"/>
          </p:cNvSpPr>
          <p:nvPr>
            <p:ph type="ftr" sz="quarter" idx="11"/>
          </p:nvPr>
        </p:nvSpPr>
        <p:spPr/>
        <p:txBody>
          <a:bodyPr/>
          <a:lstStyle>
            <a:lvl1pPr>
              <a:defRPr/>
            </a:lvl1pPr>
          </a:lstStyle>
          <a:p>
            <a:pPr>
              <a:defRPr/>
            </a:pPr>
            <a:endParaRPr lang="ru-RU"/>
          </a:p>
        </p:txBody>
      </p:sp>
      <p:sp>
        <p:nvSpPr>
          <p:cNvPr id="8" name="Номер слайда 26"/>
          <p:cNvSpPr>
            <a:spLocks noGrp="1"/>
          </p:cNvSpPr>
          <p:nvPr>
            <p:ph type="sldNum" sz="quarter" idx="12"/>
          </p:nvPr>
        </p:nvSpPr>
        <p:spPr/>
        <p:txBody>
          <a:bodyPr/>
          <a:lstStyle>
            <a:lvl1pPr>
              <a:defRPr/>
            </a:lvl1pPr>
          </a:lstStyle>
          <a:p>
            <a:pPr>
              <a:defRPr/>
            </a:pPr>
            <a:fld id="{4311549A-F32D-43BA-A8DC-F877AA3158C1}"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F318F498-F913-44FA-BF91-5E02A13A778E}" type="datetimeFigureOut">
              <a:rPr lang="ru-RU"/>
              <a:pPr>
                <a:defRPr/>
              </a:pPr>
              <a:t>18.08.2010</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1D571F15-4A01-4640-BB97-E10ECAE71C7A}" type="slidenum">
              <a:rPr lang="ru-RU"/>
              <a:pPr>
                <a:defRPr/>
              </a:pPr>
              <a:t>‹#›</a:t>
            </a:fld>
            <a:endParaRPr lang="ru-RU"/>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4" name="Полилиния 6"/>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5"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ru-RU" smtClean="0"/>
              <a:t>Образец заголовка</a:t>
            </a:r>
            <a:endParaRPr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6" name="Дата 3"/>
          <p:cNvSpPr>
            <a:spLocks noGrp="1"/>
          </p:cNvSpPr>
          <p:nvPr>
            <p:ph type="dt" sz="half" idx="10"/>
          </p:nvPr>
        </p:nvSpPr>
        <p:spPr/>
        <p:txBody>
          <a:bodyPr/>
          <a:lstStyle>
            <a:lvl1pPr>
              <a:defRPr/>
            </a:lvl1pPr>
          </a:lstStyle>
          <a:p>
            <a:pPr>
              <a:defRPr/>
            </a:pPr>
            <a:fld id="{C6D3A772-74E6-4BFF-AFE4-62BA7C98DBCD}" type="datetimeFigureOut">
              <a:rPr lang="ru-RU"/>
              <a:pPr>
                <a:defRPr/>
              </a:pPr>
              <a:t>18.08.2010</a:t>
            </a:fld>
            <a:endParaRPr lang="ru-RU"/>
          </a:p>
        </p:txBody>
      </p:sp>
      <p:sp>
        <p:nvSpPr>
          <p:cNvPr id="7" name="Нижний колонтитул 4"/>
          <p:cNvSpPr>
            <a:spLocks noGrp="1"/>
          </p:cNvSpPr>
          <p:nvPr>
            <p:ph type="ftr" sz="quarter" idx="11"/>
          </p:nvPr>
        </p:nvSpPr>
        <p:spPr/>
        <p:txBody>
          <a:bodyPr/>
          <a:lstStyle>
            <a:lvl1pPr>
              <a:defRPr/>
            </a:lvl1pPr>
          </a:lstStyle>
          <a:p>
            <a:pPr>
              <a:defRPr/>
            </a:pPr>
            <a:endParaRPr lang="ru-RU"/>
          </a:p>
        </p:txBody>
      </p:sp>
      <p:sp>
        <p:nvSpPr>
          <p:cNvPr id="8" name="Номер слайда 5"/>
          <p:cNvSpPr>
            <a:spLocks noGrp="1"/>
          </p:cNvSpPr>
          <p:nvPr>
            <p:ph type="sldNum" sz="quarter" idx="12"/>
          </p:nvPr>
        </p:nvSpPr>
        <p:spPr/>
        <p:txBody>
          <a:bodyPr/>
          <a:lstStyle>
            <a:lvl1pPr>
              <a:defRPr/>
            </a:lvl1pPr>
          </a:lstStyle>
          <a:p>
            <a:pPr>
              <a:defRPr/>
            </a:pPr>
            <a:fld id="{C9F9E483-7F54-4AF3-9D96-9E5184BA0932}"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9"/>
          <p:cNvSpPr>
            <a:spLocks noGrp="1"/>
          </p:cNvSpPr>
          <p:nvPr>
            <p:ph type="dt" sz="half" idx="10"/>
          </p:nvPr>
        </p:nvSpPr>
        <p:spPr/>
        <p:txBody>
          <a:bodyPr/>
          <a:lstStyle>
            <a:lvl1pPr>
              <a:defRPr/>
            </a:lvl1pPr>
          </a:lstStyle>
          <a:p>
            <a:pPr>
              <a:defRPr/>
            </a:pPr>
            <a:fld id="{AE551617-4671-4D66-A287-9C79DC225243}" type="datetimeFigureOut">
              <a:rPr lang="ru-RU"/>
              <a:pPr>
                <a:defRPr/>
              </a:pPr>
              <a:t>18.08.2010</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FAE8FED8-82BB-4656-8F70-30CBD2A1719B}" type="slidenum">
              <a:rPr lang="ru-RU"/>
              <a:pPr>
                <a:defRPr/>
              </a:pPr>
              <a:t>‹#›</a:t>
            </a:fld>
            <a:endParaRPr lang="ru-RU"/>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lvl1pPr>
              <a:defRPr/>
            </a:lvl1pPr>
          </a:lstStyle>
          <a:p>
            <a:pPr>
              <a:defRPr/>
            </a:pPr>
            <a:fld id="{9EF88D2D-B6A6-44CE-B89D-E8B87C3279AD}" type="datetimeFigureOut">
              <a:rPr lang="ru-RU"/>
              <a:pPr>
                <a:defRPr/>
              </a:pPr>
              <a:t>18.08.2010</a:t>
            </a:fld>
            <a:endParaRPr lang="ru-RU"/>
          </a:p>
        </p:txBody>
      </p:sp>
      <p:sp>
        <p:nvSpPr>
          <p:cNvPr id="8" name="Нижний колонтитул 7"/>
          <p:cNvSpPr>
            <a:spLocks noGrp="1"/>
          </p:cNvSpPr>
          <p:nvPr>
            <p:ph type="ftr" sz="quarter" idx="11"/>
          </p:nvPr>
        </p:nvSpPr>
        <p:spPr/>
        <p:txBody>
          <a:bodyPr/>
          <a:lstStyle>
            <a:lvl1pPr>
              <a:defRPr/>
            </a:lvl1pPr>
          </a:lstStyle>
          <a:p>
            <a:pPr>
              <a:defRPr/>
            </a:pPr>
            <a:endParaRPr lang="ru-RU"/>
          </a:p>
        </p:txBody>
      </p:sp>
      <p:sp>
        <p:nvSpPr>
          <p:cNvPr id="9" name="Номер слайда 8"/>
          <p:cNvSpPr>
            <a:spLocks noGrp="1"/>
          </p:cNvSpPr>
          <p:nvPr>
            <p:ph type="sldNum" sz="quarter" idx="12"/>
          </p:nvPr>
        </p:nvSpPr>
        <p:spPr/>
        <p:txBody>
          <a:bodyPr/>
          <a:lstStyle>
            <a:lvl1pPr>
              <a:defRPr/>
            </a:lvl1pPr>
          </a:lstStyle>
          <a:p>
            <a:pPr>
              <a:defRPr/>
            </a:pPr>
            <a:fld id="{ED47C749-A5C6-4E76-A158-DF2306C10519}" type="slidenum">
              <a:rPr lang="ru-RU"/>
              <a:pPr>
                <a:defRPr/>
              </a:pPr>
              <a:t>‹#›</a:t>
            </a:fld>
            <a:endParaRPr lang="ru-RU"/>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lstStyle>
            <a:lvl1pPr algn="l">
              <a:defRPr sz="4600"/>
            </a:lvl1pPr>
          </a:lstStyle>
          <a:p>
            <a:r>
              <a:rPr lang="ru-RU" smtClean="0"/>
              <a:t>Образец заголовка</a:t>
            </a:r>
            <a:endParaRPr lang="en-US"/>
          </a:p>
        </p:txBody>
      </p:sp>
      <p:sp>
        <p:nvSpPr>
          <p:cNvPr id="3" name="Дата 9"/>
          <p:cNvSpPr>
            <a:spLocks noGrp="1"/>
          </p:cNvSpPr>
          <p:nvPr>
            <p:ph type="dt" sz="half" idx="10"/>
          </p:nvPr>
        </p:nvSpPr>
        <p:spPr/>
        <p:txBody>
          <a:bodyPr/>
          <a:lstStyle>
            <a:lvl1pPr>
              <a:defRPr/>
            </a:lvl1pPr>
          </a:lstStyle>
          <a:p>
            <a:pPr>
              <a:defRPr/>
            </a:pPr>
            <a:fld id="{D7FD6BDB-80B7-4B4C-A21E-086A10BCE297}" type="datetimeFigureOut">
              <a:rPr lang="ru-RU"/>
              <a:pPr>
                <a:defRPr/>
              </a:pPr>
              <a:t>18.08.2010</a:t>
            </a:fld>
            <a:endParaRPr lang="ru-RU"/>
          </a:p>
        </p:txBody>
      </p:sp>
      <p:sp>
        <p:nvSpPr>
          <p:cNvPr id="4" name="Нижний колонтитул 21"/>
          <p:cNvSpPr>
            <a:spLocks noGrp="1"/>
          </p:cNvSpPr>
          <p:nvPr>
            <p:ph type="ftr" sz="quarter" idx="11"/>
          </p:nvPr>
        </p:nvSpPr>
        <p:spPr/>
        <p:txBody>
          <a:bodyPr/>
          <a:lstStyle>
            <a:lvl1pPr>
              <a:defRPr/>
            </a:lvl1pPr>
          </a:lstStyle>
          <a:p>
            <a:pPr>
              <a:defRPr/>
            </a:pPr>
            <a:endParaRPr lang="ru-RU"/>
          </a:p>
        </p:txBody>
      </p:sp>
      <p:sp>
        <p:nvSpPr>
          <p:cNvPr id="5" name="Номер слайда 17"/>
          <p:cNvSpPr>
            <a:spLocks noGrp="1"/>
          </p:cNvSpPr>
          <p:nvPr>
            <p:ph type="sldNum" sz="quarter" idx="12"/>
          </p:nvPr>
        </p:nvSpPr>
        <p:spPr/>
        <p:txBody>
          <a:bodyPr/>
          <a:lstStyle>
            <a:lvl1pPr>
              <a:defRPr/>
            </a:lvl1pPr>
          </a:lstStyle>
          <a:p>
            <a:pPr>
              <a:defRPr/>
            </a:pPr>
            <a:fld id="{C2F5AD6F-00FE-49F7-BC6E-7E1711D6B052}" type="slidenum">
              <a:rPr lang="ru-RU"/>
              <a:pPr>
                <a:defRPr/>
              </a:pPr>
              <a:t>‹#›</a:t>
            </a:fld>
            <a:endParaRPr lang="ru-R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9"/>
          <p:cNvSpPr>
            <a:spLocks noGrp="1"/>
          </p:cNvSpPr>
          <p:nvPr>
            <p:ph type="dt" sz="half" idx="10"/>
          </p:nvPr>
        </p:nvSpPr>
        <p:spPr/>
        <p:txBody>
          <a:bodyPr/>
          <a:lstStyle>
            <a:lvl1pPr>
              <a:defRPr/>
            </a:lvl1pPr>
          </a:lstStyle>
          <a:p>
            <a:pPr>
              <a:defRPr/>
            </a:pPr>
            <a:fld id="{ADB01826-ACA9-4D8E-8159-EC94FCDA60BA}" type="datetimeFigureOut">
              <a:rPr lang="ru-RU"/>
              <a:pPr>
                <a:defRPr/>
              </a:pPr>
              <a:t>18.08.2010</a:t>
            </a:fld>
            <a:endParaRPr lang="ru-RU"/>
          </a:p>
        </p:txBody>
      </p:sp>
      <p:sp>
        <p:nvSpPr>
          <p:cNvPr id="3" name="Нижний колонтитул 21"/>
          <p:cNvSpPr>
            <a:spLocks noGrp="1"/>
          </p:cNvSpPr>
          <p:nvPr>
            <p:ph type="ftr" sz="quarter" idx="11"/>
          </p:nvPr>
        </p:nvSpPr>
        <p:spPr/>
        <p:txBody>
          <a:bodyPr/>
          <a:lstStyle>
            <a:lvl1pPr>
              <a:defRPr/>
            </a:lvl1pPr>
          </a:lstStyle>
          <a:p>
            <a:pPr>
              <a:defRPr/>
            </a:pPr>
            <a:endParaRPr lang="ru-RU"/>
          </a:p>
        </p:txBody>
      </p:sp>
      <p:sp>
        <p:nvSpPr>
          <p:cNvPr id="4" name="Номер слайда 17"/>
          <p:cNvSpPr>
            <a:spLocks noGrp="1"/>
          </p:cNvSpPr>
          <p:nvPr>
            <p:ph type="sldNum" sz="quarter" idx="12"/>
          </p:nvPr>
        </p:nvSpPr>
        <p:spPr/>
        <p:txBody>
          <a:bodyPr/>
          <a:lstStyle>
            <a:lvl1pPr>
              <a:defRPr/>
            </a:lvl1pPr>
          </a:lstStyle>
          <a:p>
            <a:pPr>
              <a:defRPr/>
            </a:pPr>
            <a:fld id="{EAC7749E-8E77-4D98-BCB9-3233FB517705}"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5016AAE6-1D55-4EF6-8C10-B4C6A34C805C}" type="datetimeFigureOut">
              <a:rPr lang="ru-RU"/>
              <a:pPr>
                <a:defRPr/>
              </a:pPr>
              <a:t>18.08.2010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FFA9864-4668-430D-B0EC-937A4FDDA15C}" type="slidenum">
              <a:rPr lang="ru-RU"/>
              <a:pPr>
                <a:defRPr/>
              </a:pPr>
              <a:t>‹#›</a:t>
            </a:fld>
            <a:endParaRPr lang="ru-R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lvl1pPr>
              <a:defRPr/>
            </a:lvl1pPr>
          </a:lstStyle>
          <a:p>
            <a:pPr>
              <a:defRPr/>
            </a:pPr>
            <a:fld id="{B9FF4CF6-5E67-4C1C-BDAA-E828A76E11C1}" type="datetimeFigureOut">
              <a:rPr lang="ru-RU"/>
              <a:pPr>
                <a:defRPr/>
              </a:pPr>
              <a:t>18.08.2010</a:t>
            </a:fld>
            <a:endParaRPr lang="ru-RU"/>
          </a:p>
        </p:txBody>
      </p:sp>
      <p:sp>
        <p:nvSpPr>
          <p:cNvPr id="6" name="Нижний колонтитул 5"/>
          <p:cNvSpPr>
            <a:spLocks noGrp="1"/>
          </p:cNvSpPr>
          <p:nvPr>
            <p:ph type="ftr" sz="quarter" idx="11"/>
          </p:nvPr>
        </p:nvSpPr>
        <p:spPr/>
        <p:txBody>
          <a:bodyPr/>
          <a:lstStyle>
            <a:lvl1pPr>
              <a:defRPr/>
            </a:lvl1pPr>
          </a:lstStyle>
          <a:p>
            <a:pPr>
              <a:defRPr/>
            </a:pPr>
            <a:endParaRPr lang="ru-RU"/>
          </a:p>
        </p:txBody>
      </p:sp>
      <p:sp>
        <p:nvSpPr>
          <p:cNvPr id="7" name="Номер слайда 6"/>
          <p:cNvSpPr>
            <a:spLocks noGrp="1"/>
          </p:cNvSpPr>
          <p:nvPr>
            <p:ph type="sldNum" sz="quarter" idx="12"/>
          </p:nvPr>
        </p:nvSpPr>
        <p:spPr>
          <a:xfrm>
            <a:off x="8156575" y="6421438"/>
            <a:ext cx="762000" cy="365125"/>
          </a:xfrm>
        </p:spPr>
        <p:txBody>
          <a:bodyPr/>
          <a:lstStyle>
            <a:lvl1pPr>
              <a:defRPr/>
            </a:lvl1pPr>
          </a:lstStyle>
          <a:p>
            <a:pPr>
              <a:defRPr/>
            </a:pPr>
            <a:fld id="{672DF6D0-BA29-4EDB-B97D-089079064321}" type="slidenum">
              <a:rPr lang="ru-RU"/>
              <a:pPr>
                <a:defRPr/>
              </a:pPr>
              <a:t>‹#›</a:t>
            </a:fld>
            <a:endParaRPr lang="ru-RU"/>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ru-RU" smtClean="0"/>
              <a:t>Образец заголовка</a:t>
            </a:r>
            <a:endParaRPr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pPr>
              <a:defRPr/>
            </a:pPr>
            <a:fld id="{6C76E0C8-6BF4-40B7-B0BC-8EDEBFAFEA41}" type="datetimeFigureOut">
              <a:rPr lang="ru-RU"/>
              <a:pPr>
                <a:defRPr/>
              </a:pPr>
              <a:t>18.08.2010</a:t>
            </a:fld>
            <a:endParaRPr lang="ru-RU"/>
          </a:p>
        </p:txBody>
      </p:sp>
      <p:sp>
        <p:nvSpPr>
          <p:cNvPr id="6" name="Нижний колонтитул 5"/>
          <p:cNvSpPr>
            <a:spLocks noGrp="1"/>
          </p:cNvSpPr>
          <p:nvPr>
            <p:ph type="ftr" sz="quarter" idx="11"/>
          </p:nvPr>
        </p:nvSpPr>
        <p:spPr/>
        <p:txBody>
          <a:bodyPr/>
          <a:lstStyle>
            <a:lvl1pPr>
              <a:defRPr/>
            </a:lvl1pPr>
          </a:lstStyle>
          <a:p>
            <a:pPr>
              <a:defRPr/>
            </a:pPr>
            <a:endParaRPr lang="ru-RU"/>
          </a:p>
        </p:txBody>
      </p:sp>
      <p:sp>
        <p:nvSpPr>
          <p:cNvPr id="7" name="Номер слайда 6"/>
          <p:cNvSpPr>
            <a:spLocks noGrp="1"/>
          </p:cNvSpPr>
          <p:nvPr>
            <p:ph type="sldNum" sz="quarter" idx="12"/>
          </p:nvPr>
        </p:nvSpPr>
        <p:spPr/>
        <p:txBody>
          <a:bodyPr/>
          <a:lstStyle>
            <a:lvl1pPr>
              <a:defRPr/>
            </a:lvl1pPr>
          </a:lstStyle>
          <a:p>
            <a:pPr>
              <a:defRPr/>
            </a:pPr>
            <a:fld id="{AF4936C7-A5CB-4CE0-8890-3BFF0E7EACB5}" type="slidenum">
              <a:rPr lang="ru-RU"/>
              <a:pPr>
                <a:defRPr/>
              </a:pPr>
              <a:t>‹#›</a:t>
            </a:fld>
            <a:endParaRPr lang="ru-RU"/>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71919EAE-34EB-4524-A71C-EBAB327D6EB3}" type="datetimeFigureOut">
              <a:rPr lang="ru-RU"/>
              <a:pPr>
                <a:defRPr/>
              </a:pPr>
              <a:t>18.08.2010</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0E8182B6-0BC0-46A1-9376-29C3B8A3AB76}" type="slidenum">
              <a:rPr lang="ru-RU"/>
              <a:pPr>
                <a:defRPr/>
              </a:pPr>
              <a:t>‹#›</a:t>
            </a:fld>
            <a:endParaRPr lang="ru-RU"/>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FFB45F48-FC8F-4178-AC86-D0652B9FBDBE}" type="datetimeFigureOut">
              <a:rPr lang="ru-RU"/>
              <a:pPr>
                <a:defRPr/>
              </a:pPr>
              <a:t>18.08.2010</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5C1A63DC-36B0-4A4A-A17C-CAD170F746BE}" type="slidenum">
              <a:rPr lang="ru-RU"/>
              <a:pPr>
                <a:defRPr/>
              </a:pPr>
              <a:t>‹#›</a:t>
            </a:fld>
            <a:endParaRPr lang="ru-RU"/>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ru-RU" smtClean="0"/>
              <a:t>Образец заголовка</a:t>
            </a:r>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4" name="Дата 13"/>
          <p:cNvSpPr>
            <a:spLocks noGrp="1"/>
          </p:cNvSpPr>
          <p:nvPr>
            <p:ph type="dt" sz="half" idx="10"/>
          </p:nvPr>
        </p:nvSpPr>
        <p:spPr/>
        <p:txBody>
          <a:bodyPr/>
          <a:lstStyle>
            <a:lvl1pPr>
              <a:defRPr/>
            </a:lvl1pPr>
          </a:lstStyle>
          <a:p>
            <a:pPr>
              <a:defRPr/>
            </a:pPr>
            <a:fld id="{06087D7C-FB0E-49C0-9AE1-9CDDDF7C3A70}" type="datetimeFigureOut">
              <a:rPr lang="ru-RU"/>
              <a:pPr>
                <a:defRPr/>
              </a:pPr>
              <a:t>18.08.2010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DC9FC0A6-68A3-44CE-8A2B-72967D08057E}" type="slidenum">
              <a:rPr lang="ru-RU"/>
              <a:pPr>
                <a:defRPr/>
              </a:pPr>
              <a:t>‹#›</a:t>
            </a:fld>
            <a:endParaRPr lang="ru-RU"/>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7D15DA86-E261-41AB-B4C6-46A3F717270E}" type="datetimeFigureOut">
              <a:rPr lang="ru-RU"/>
              <a:pPr>
                <a:defRPr/>
              </a:pPr>
              <a:t>18.08.2010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3932358B-DDB5-4195-AD54-1F40217A7B07}" type="slidenum">
              <a:rPr lang="ru-RU"/>
              <a:pPr>
                <a:defRPr/>
              </a:pPr>
              <a:t>‹#›</a:t>
            </a:fld>
            <a:endParaRPr lang="ru-RU"/>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ADC53C19-06B0-4D89-AB4F-BB5A3FE3C88A}" type="datetimeFigureOut">
              <a:rPr lang="ru-RU"/>
              <a:pPr>
                <a:defRPr/>
              </a:pPr>
              <a:t>18.08.2010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A6E2A6E-67E4-4611-AEEE-956E9FDFF465}"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215AA849-A4FE-4D92-87ED-503720666E51}" type="datetimeFigureOut">
              <a:rPr lang="ru-RU"/>
              <a:pPr>
                <a:defRPr/>
              </a:pPr>
              <a:t>18.08.2010</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2D65A1FE-504B-4032-ADF0-D4ADB0B44460}" type="slidenum">
              <a:rPr lang="ru-RU"/>
              <a:pPr>
                <a:defRPr/>
              </a:pPr>
              <a:t>‹#›</a:t>
            </a:fld>
            <a:endParaRPr lang="ru-RU"/>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13"/>
          <p:cNvSpPr>
            <a:spLocks noGrp="1"/>
          </p:cNvSpPr>
          <p:nvPr>
            <p:ph type="dt" sz="half" idx="10"/>
          </p:nvPr>
        </p:nvSpPr>
        <p:spPr/>
        <p:txBody>
          <a:bodyPr/>
          <a:lstStyle>
            <a:lvl1pPr>
              <a:defRPr/>
            </a:lvl1pPr>
          </a:lstStyle>
          <a:p>
            <a:pPr>
              <a:defRPr/>
            </a:pPr>
            <a:fld id="{DA6B58BC-AA80-45FA-8D05-A973EB7A400A}" type="datetimeFigureOut">
              <a:rPr lang="ru-RU"/>
              <a:pPr>
                <a:defRPr/>
              </a:pPr>
              <a:t>18.08.2010</a:t>
            </a:fld>
            <a:endParaRPr lang="ru-RU"/>
          </a:p>
        </p:txBody>
      </p:sp>
      <p:sp>
        <p:nvSpPr>
          <p:cNvPr id="8" name="Нижний колонтитул 2"/>
          <p:cNvSpPr>
            <a:spLocks noGrp="1"/>
          </p:cNvSpPr>
          <p:nvPr>
            <p:ph type="ftr" sz="quarter" idx="11"/>
          </p:nvPr>
        </p:nvSpPr>
        <p:spPr/>
        <p:txBody>
          <a:bodyPr/>
          <a:lstStyle>
            <a:lvl1pPr>
              <a:defRPr/>
            </a:lvl1pPr>
          </a:lstStyle>
          <a:p>
            <a:pPr>
              <a:defRPr/>
            </a:pPr>
            <a:endParaRPr lang="ru-RU"/>
          </a:p>
        </p:txBody>
      </p:sp>
      <p:sp>
        <p:nvSpPr>
          <p:cNvPr id="9" name="Номер слайда 22"/>
          <p:cNvSpPr>
            <a:spLocks noGrp="1"/>
          </p:cNvSpPr>
          <p:nvPr>
            <p:ph type="sldNum" sz="quarter" idx="12"/>
          </p:nvPr>
        </p:nvSpPr>
        <p:spPr/>
        <p:txBody>
          <a:bodyPr/>
          <a:lstStyle>
            <a:lvl1pPr>
              <a:defRPr/>
            </a:lvl1pPr>
          </a:lstStyle>
          <a:p>
            <a:pPr>
              <a:defRPr/>
            </a:pPr>
            <a:fld id="{5E2421F6-3605-4DF5-A182-DEEC46D246BA}" type="slidenum">
              <a:rPr lang="ru-RU"/>
              <a:pPr>
                <a:defRPr/>
              </a:pPr>
              <a:t>‹#›</a:t>
            </a:fld>
            <a:endParaRPr lang="ru-RU"/>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52BAACBE-CFA4-47D3-B453-4634D830A2CA}" type="datetimeFigureOut">
              <a:rPr lang="ru-RU"/>
              <a:pPr>
                <a:defRPr/>
              </a:pPr>
              <a:t>18.08.2010</a:t>
            </a:fld>
            <a:endParaRPr lang="ru-RU"/>
          </a:p>
        </p:txBody>
      </p:sp>
      <p:sp>
        <p:nvSpPr>
          <p:cNvPr id="4" name="Нижний колонтитул 2"/>
          <p:cNvSpPr>
            <a:spLocks noGrp="1"/>
          </p:cNvSpPr>
          <p:nvPr>
            <p:ph type="ftr" sz="quarter" idx="11"/>
          </p:nvPr>
        </p:nvSpPr>
        <p:spPr/>
        <p:txBody>
          <a:bodyPr/>
          <a:lstStyle>
            <a:lvl1pPr>
              <a:defRPr/>
            </a:lvl1pPr>
          </a:lstStyle>
          <a:p>
            <a:pPr>
              <a:defRPr/>
            </a:pPr>
            <a:endParaRPr lang="ru-RU"/>
          </a:p>
        </p:txBody>
      </p:sp>
      <p:sp>
        <p:nvSpPr>
          <p:cNvPr id="5" name="Номер слайда 22"/>
          <p:cNvSpPr>
            <a:spLocks noGrp="1"/>
          </p:cNvSpPr>
          <p:nvPr>
            <p:ph type="sldNum" sz="quarter" idx="12"/>
          </p:nvPr>
        </p:nvSpPr>
        <p:spPr/>
        <p:txBody>
          <a:bodyPr/>
          <a:lstStyle>
            <a:lvl1pPr>
              <a:defRPr/>
            </a:lvl1pPr>
          </a:lstStyle>
          <a:p>
            <a:pPr>
              <a:defRPr/>
            </a:pPr>
            <a:fld id="{38F00A5B-118F-4222-B515-AD7632909755}"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E4CC390D-75DA-4821-8A15-B7117C6D57BC}" type="datetimeFigureOut">
              <a:rPr lang="ru-RU"/>
              <a:pPr>
                <a:defRPr/>
              </a:pPr>
              <a:t>18.08.2010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7B6EF10F-75C9-44CA-BEEA-4EDBE2889A92}" type="slidenum">
              <a:rPr lang="ru-RU"/>
              <a:pPr>
                <a:defRPr/>
              </a:pPr>
              <a:t>‹#›</a:t>
            </a:fld>
            <a:endParaRPr lang="ru-R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1AFBBAB7-EFD1-49E2-9348-B486DC3AF59E}" type="datetimeFigureOut">
              <a:rPr lang="ru-RU"/>
              <a:pPr>
                <a:defRPr/>
              </a:pPr>
              <a:t>18.08.2010</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pPr>
              <a:defRPr/>
            </a:pPr>
            <a:fld id="{B953C92C-92BD-4DC6-BED3-2A2CD3F7901B}" type="slidenum">
              <a:rPr lang="ru-RU"/>
              <a:pPr>
                <a:defRPr/>
              </a:pPr>
              <a:t>‹#›</a:t>
            </a:fld>
            <a:endParaRPr lang="ru-RU"/>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58B6C3FC-BEED-4C0E-A479-49F65A09B6C5}" type="datetimeFigureOut">
              <a:rPr lang="ru-RU"/>
              <a:pPr>
                <a:defRPr/>
              </a:pPr>
              <a:t>18.08.2010</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FA0F571D-D737-4CD5-A9EA-F8F4EAC6D199}" type="slidenum">
              <a:rPr lang="ru-RU"/>
              <a:pPr>
                <a:defRPr/>
              </a:pPr>
              <a:t>‹#›</a:t>
            </a:fld>
            <a:endParaRPr lang="ru-RU"/>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13"/>
          <p:cNvSpPr>
            <a:spLocks noGrp="1"/>
          </p:cNvSpPr>
          <p:nvPr>
            <p:ph type="dt" sz="half" idx="10"/>
          </p:nvPr>
        </p:nvSpPr>
        <p:spPr/>
        <p:txBody>
          <a:bodyPr/>
          <a:lstStyle>
            <a:lvl1pPr>
              <a:defRPr/>
            </a:lvl1pPr>
          </a:lstStyle>
          <a:p>
            <a:pPr>
              <a:defRPr/>
            </a:pPr>
            <a:fld id="{88755B94-C408-48C4-92AE-3B5DA6D6ACA6}" type="datetimeFigureOut">
              <a:rPr lang="ru-RU"/>
              <a:pPr>
                <a:defRPr/>
              </a:pPr>
              <a:t>18.08.2010</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896221DE-75FA-4FD0-97DF-F2945247E2E5}" type="slidenum">
              <a:rPr lang="ru-RU"/>
              <a:pPr>
                <a:defRPr/>
              </a:pPr>
              <a:t>‹#›</a:t>
            </a:fld>
            <a:endParaRPr lang="ru-RU"/>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E6CC759A-3F49-4BCE-87CB-F4466F17F11B}" type="datetimeFigureOut">
              <a:rPr lang="ru-RU"/>
              <a:pPr>
                <a:defRPr/>
              </a:pPr>
              <a:t>18.08.2010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6BA3217F-D4C1-4797-8B6E-83F77C9D6C5C}" type="slidenum">
              <a:rPr lang="ru-RU"/>
              <a:pPr>
                <a:defRPr/>
              </a:pPr>
              <a:t>‹#›</a:t>
            </a:fld>
            <a:endParaRPr lang="ru-RU"/>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51013037-5FD2-4F9B-8D6A-4549AC09AAE9}" type="datetimeFigureOut">
              <a:rPr lang="ru-RU"/>
              <a:pPr>
                <a:defRPr/>
              </a:pPr>
              <a:t>18.08.2010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8C35BBD9-0E4F-40C7-9D1F-10F2731055FA}"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AED0A50D-BF0D-4CF3-979A-CE2DCB01BCE6}" type="datetimeFigureOut">
              <a:rPr lang="ru-RU"/>
              <a:pPr>
                <a:defRPr/>
              </a:pPr>
              <a:t>18.08.2010</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CDB7AE85-2E72-402E-985A-34DA58C6BEB0}"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65AADBFD-BC08-40B5-9339-DAE3CEB0FAB0}" type="datetimeFigureOut">
              <a:rPr lang="ru-RU"/>
              <a:pPr>
                <a:defRPr/>
              </a:pPr>
              <a:t>18.08.2010</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C420D6B0-0425-4CD3-8D68-9C4C4FCB6F28}"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8B6B047D-295B-453B-BCE7-F8618F1082F8}" type="datetimeFigureOut">
              <a:rPr lang="ru-RU"/>
              <a:pPr>
                <a:defRPr/>
              </a:pPr>
              <a:t>18.08.2010</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1C0457B4-E3FE-4C51-B088-63C8C037ACE3}"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6C21A03B-DD3D-4911-91AB-1FABD042913F}" type="datetimeFigureOut">
              <a:rPr lang="ru-RU"/>
              <a:pPr>
                <a:defRPr/>
              </a:pPr>
              <a:t>18.08.2010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3F9FE11-71FD-401E-9303-7A8058486115}"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C70D7444-0CDA-4454-A1B4-8E2FE36B594C}" type="datetimeFigureOut">
              <a:rPr lang="ru-RU"/>
              <a:pPr>
                <a:defRPr/>
              </a:pPr>
              <a:t>18.08.2010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AFAE2DC-135E-49CA-843A-0912F0B4C4C4}"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865A0BE-9D00-434B-9513-0534C5A6766D}" type="datetimeFigureOut">
              <a:rPr lang="ru-RU"/>
              <a:pPr>
                <a:defRPr/>
              </a:pPr>
              <a:t>18.08.2010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6C33155-80D3-4DFF-AC6E-F6CABAF8D19C}" type="slidenum">
              <a:rPr lang="ru-RU"/>
              <a:pPr>
                <a:defRPr/>
              </a:pPr>
              <a:t>‹#›</a:t>
            </a:fld>
            <a:endParaRPr lang="ru-RU"/>
          </a:p>
        </p:txBody>
      </p:sp>
    </p:spTree>
  </p:cSld>
  <p:clrMap bg1="dk1" tx1="lt1" bg2="dk2" tx2="lt2" accent1="accent1" accent2="accent2" accent3="accent3" accent4="accent4" accent5="accent5" accent6="accent6" hlink="hlink" folHlink="folHlink"/>
  <p:sldLayoutIdLst>
    <p:sldLayoutId id="2147483730" r:id="rId1"/>
    <p:sldLayoutId id="2147483729" r:id="rId2"/>
    <p:sldLayoutId id="2147483728" r:id="rId3"/>
    <p:sldLayoutId id="2147483727" r:id="rId4"/>
    <p:sldLayoutId id="2147483726" r:id="rId5"/>
    <p:sldLayoutId id="2147483725" r:id="rId6"/>
    <p:sldLayoutId id="2147483724" r:id="rId7"/>
    <p:sldLayoutId id="2147483723" r:id="rId8"/>
    <p:sldLayoutId id="2147483722" r:id="rId9"/>
    <p:sldLayoutId id="2147483721" r:id="rId10"/>
    <p:sldLayoutId id="2147483720"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13316" name="Заголовок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ru-RU" smtClean="0"/>
              <a:t>Образец заголовка</a:t>
            </a:r>
            <a:endParaRPr lang="en-US" smtClean="0"/>
          </a:p>
        </p:txBody>
      </p:sp>
      <p:sp>
        <p:nvSpPr>
          <p:cNvPr id="13317" name="Текст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 name="Дата 9"/>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smtClean="0">
                <a:solidFill>
                  <a:schemeClr val="tx2">
                    <a:shade val="50000"/>
                  </a:schemeClr>
                </a:solidFill>
                <a:latin typeface="+mn-lt"/>
              </a:defRPr>
            </a:lvl1pPr>
          </a:lstStyle>
          <a:p>
            <a:pPr>
              <a:defRPr/>
            </a:pPr>
            <a:fld id="{6B092F30-5A0B-4C47-BF53-4EB783F63118}" type="datetimeFigureOut">
              <a:rPr lang="ru-RU"/>
              <a:pPr>
                <a:defRPr/>
              </a:pPr>
              <a:t>18.08.2010</a:t>
            </a:fld>
            <a:endParaRPr lang="ru-RU"/>
          </a:p>
        </p:txBody>
      </p:sp>
      <p:sp>
        <p:nvSpPr>
          <p:cNvPr id="22" name="Нижний колонтитул 21"/>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defRPr>
            </a:lvl1pPr>
          </a:lstStyle>
          <a:p>
            <a:pPr>
              <a:defRPr/>
            </a:pPr>
            <a:endParaRPr lang="ru-RU"/>
          </a:p>
        </p:txBody>
      </p:sp>
      <p:sp>
        <p:nvSpPr>
          <p:cNvPr id="18" name="Номер слайда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000" smtClean="0">
                <a:solidFill>
                  <a:schemeClr val="tx2">
                    <a:shade val="50000"/>
                  </a:schemeClr>
                </a:solidFill>
                <a:latin typeface="+mn-lt"/>
              </a:defRPr>
            </a:lvl1pPr>
          </a:lstStyle>
          <a:p>
            <a:pPr>
              <a:defRPr/>
            </a:pPr>
            <a:fld id="{6811BB8C-7E1E-4C7A-872D-CA170968A81E}" type="slidenum">
              <a:rPr lang="ru-RU"/>
              <a:pPr>
                <a:defRPr/>
              </a:pPr>
              <a:t>‹#›</a:t>
            </a:fld>
            <a:endParaRPr lang="ru-RU"/>
          </a:p>
        </p:txBody>
      </p:sp>
    </p:spTree>
  </p:cSld>
  <p:clrMap bg1="dk1" tx1="lt1" bg2="dk2" tx2="lt2" accent1="accent1" accent2="accent2" accent3="accent3" accent4="accent4" accent5="accent5" accent6="accent6" hlink="hlink" folHlink="folHlink"/>
  <p:sldLayoutIdLst>
    <p:sldLayoutId id="2147483753" r:id="rId1"/>
    <p:sldLayoutId id="2147483736" r:id="rId2"/>
    <p:sldLayoutId id="2147483754" r:id="rId3"/>
    <p:sldLayoutId id="2147483735" r:id="rId4"/>
    <p:sldLayoutId id="2147483755" r:id="rId5"/>
    <p:sldLayoutId id="2147483734" r:id="rId6"/>
    <p:sldLayoutId id="2147483733" r:id="rId7"/>
    <p:sldLayoutId id="2147483756" r:id="rId8"/>
    <p:sldLayoutId id="2147483757" r:id="rId9"/>
    <p:sldLayoutId id="2147483732" r:id="rId10"/>
    <p:sldLayoutId id="2147483731" r:id="rId11"/>
  </p:sldLayoutIdLst>
  <p:txStyles>
    <p:titleStyle>
      <a:lvl1pPr algn="l" rtl="0" fontAlgn="base">
        <a:spcBef>
          <a:spcPct val="0"/>
        </a:spcBef>
        <a:spcAft>
          <a:spcPct val="0"/>
        </a:spcAft>
        <a:defRPr sz="4600" kern="1200">
          <a:solidFill>
            <a:schemeClr val="tx1"/>
          </a:solidFill>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fontAlgn="base">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fontAlgn="base">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fontAlgn="base">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fontAlgn="base">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l" rtl="0" fontAlgn="base">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25604" name="Заголовок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ru-RU" smtClean="0"/>
              <a:t>Образец заголовка</a:t>
            </a:r>
            <a:endParaRPr lang="en-US" smtClean="0"/>
          </a:p>
        </p:txBody>
      </p:sp>
      <p:sp>
        <p:nvSpPr>
          <p:cNvPr id="25605" name="Текст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 name="Дата 9"/>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smtClean="0">
                <a:solidFill>
                  <a:schemeClr val="tx2">
                    <a:shade val="50000"/>
                  </a:schemeClr>
                </a:solidFill>
                <a:latin typeface="+mn-lt"/>
              </a:defRPr>
            </a:lvl1pPr>
          </a:lstStyle>
          <a:p>
            <a:pPr>
              <a:defRPr/>
            </a:pPr>
            <a:fld id="{FC6391AE-9704-4B75-8C5C-E236F8C0C26E}" type="datetimeFigureOut">
              <a:rPr lang="ru-RU"/>
              <a:pPr>
                <a:defRPr/>
              </a:pPr>
              <a:t>18.08.2010</a:t>
            </a:fld>
            <a:endParaRPr lang="ru-RU"/>
          </a:p>
        </p:txBody>
      </p:sp>
      <p:sp>
        <p:nvSpPr>
          <p:cNvPr id="22" name="Нижний колонтитул 21"/>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defRPr>
            </a:lvl1pPr>
          </a:lstStyle>
          <a:p>
            <a:pPr>
              <a:defRPr/>
            </a:pPr>
            <a:endParaRPr lang="ru-RU"/>
          </a:p>
        </p:txBody>
      </p:sp>
      <p:sp>
        <p:nvSpPr>
          <p:cNvPr id="18" name="Номер слайда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000" smtClean="0">
                <a:solidFill>
                  <a:schemeClr val="tx2">
                    <a:shade val="50000"/>
                  </a:schemeClr>
                </a:solidFill>
                <a:latin typeface="+mn-lt"/>
              </a:defRPr>
            </a:lvl1pPr>
          </a:lstStyle>
          <a:p>
            <a:pPr>
              <a:defRPr/>
            </a:pPr>
            <a:fld id="{1F4CD37E-1985-4B20-8995-8E25ADAF0875}" type="slidenum">
              <a:rPr lang="ru-RU"/>
              <a:pPr>
                <a:defRPr/>
              </a:pPr>
              <a:t>‹#›</a:t>
            </a:fld>
            <a:endParaRPr lang="ru-RU"/>
          </a:p>
        </p:txBody>
      </p:sp>
    </p:spTree>
  </p:cSld>
  <p:clrMap bg1="dk1" tx1="lt1" bg2="dk2" tx2="lt2" accent1="accent1" accent2="accent2" accent3="accent3" accent4="accent4" accent5="accent5" accent6="accent6" hlink="hlink" folHlink="folHlink"/>
  <p:sldLayoutIdLst>
    <p:sldLayoutId id="2147483758" r:id="rId1"/>
    <p:sldLayoutId id="2147483742" r:id="rId2"/>
    <p:sldLayoutId id="2147483759" r:id="rId3"/>
    <p:sldLayoutId id="2147483741" r:id="rId4"/>
    <p:sldLayoutId id="2147483760" r:id="rId5"/>
    <p:sldLayoutId id="2147483740" r:id="rId6"/>
    <p:sldLayoutId id="2147483739" r:id="rId7"/>
    <p:sldLayoutId id="2147483761" r:id="rId8"/>
    <p:sldLayoutId id="2147483762" r:id="rId9"/>
    <p:sldLayoutId id="2147483738" r:id="rId10"/>
    <p:sldLayoutId id="2147483737" r:id="rId11"/>
  </p:sldLayoutIdLst>
  <p:txStyles>
    <p:titleStyle>
      <a:lvl1pPr algn="l" rtl="0" fontAlgn="base">
        <a:spcBef>
          <a:spcPct val="0"/>
        </a:spcBef>
        <a:spcAft>
          <a:spcPct val="0"/>
        </a:spcAft>
        <a:defRPr sz="4600" kern="1200">
          <a:solidFill>
            <a:schemeClr val="tx1"/>
          </a:solidFill>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fontAlgn="base">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fontAlgn="base">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fontAlgn="base">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fontAlgn="base">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l" rtl="0" fontAlgn="base">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ru-RU" smtClean="0"/>
              <a:t>Образец заголовка</a:t>
            </a:r>
            <a:endParaRPr lang="en-US"/>
          </a:p>
        </p:txBody>
      </p:sp>
      <p:sp>
        <p:nvSpPr>
          <p:cNvPr id="37891" name="Текст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smtClean="0">
                <a:solidFill>
                  <a:schemeClr val="tx1">
                    <a:shade val="50000"/>
                  </a:schemeClr>
                </a:solidFill>
                <a:latin typeface="+mn-lt"/>
              </a:defRPr>
            </a:lvl1pPr>
          </a:lstStyle>
          <a:p>
            <a:pPr>
              <a:defRPr/>
            </a:pPr>
            <a:fld id="{F61569AC-ABB9-419A-BCF3-F65905DBDF9E}" type="datetimeFigureOut">
              <a:rPr lang="ru-RU"/>
              <a:pPr>
                <a:defRPr/>
              </a:pPr>
              <a:t>18.08.2010</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a:defRPr/>
            </a:pPr>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smtClean="0">
                <a:solidFill>
                  <a:schemeClr val="tx1">
                    <a:shade val="50000"/>
                  </a:schemeClr>
                </a:solidFill>
                <a:latin typeface="+mn-lt"/>
              </a:defRPr>
            </a:lvl1pPr>
          </a:lstStyle>
          <a:p>
            <a:pPr>
              <a:defRPr/>
            </a:pPr>
            <a:fld id="{219B03A6-C5AA-4C08-97CA-55FB6B5F4D30}" type="slidenum">
              <a:rPr lang="ru-RU"/>
              <a:pPr>
                <a:defRPr/>
              </a:pPr>
              <a:t>‹#›</a:t>
            </a:fld>
            <a:endParaRPr lang="ru-RU"/>
          </a:p>
        </p:txBody>
      </p:sp>
    </p:spTree>
  </p:cSld>
  <p:clrMap bg1="dk1" tx1="lt1" bg2="dk2" tx2="lt2" accent1="accent1" accent2="accent2" accent3="accent3" accent4="accent4" accent5="accent5" accent6="accent6" hlink="hlink" folHlink="folHlink"/>
  <p:sldLayoutIdLst>
    <p:sldLayoutId id="2147483752" r:id="rId1"/>
    <p:sldLayoutId id="2147483751" r:id="rId2"/>
    <p:sldLayoutId id="2147483763" r:id="rId3"/>
    <p:sldLayoutId id="2147483750" r:id="rId4"/>
    <p:sldLayoutId id="2147483749" r:id="rId5"/>
    <p:sldLayoutId id="2147483748" r:id="rId6"/>
    <p:sldLayoutId id="2147483747" r:id="rId7"/>
    <p:sldLayoutId id="2147483746" r:id="rId8"/>
    <p:sldLayoutId id="2147483745" r:id="rId9"/>
    <p:sldLayoutId id="2147483744" r:id="rId10"/>
    <p:sldLayoutId id="2147483743" r:id="rId11"/>
  </p:sldLayoutIdLst>
  <p:txStyles>
    <p:titleStyle>
      <a:lvl1pPr algn="ctr" rtl="0" fontAlgn="base">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fontAlgn="base">
        <a:spcBef>
          <a:spcPct val="0"/>
        </a:spcBef>
        <a:spcAft>
          <a:spcPct val="0"/>
        </a:spcAft>
        <a:defRPr sz="4100" b="1">
          <a:solidFill>
            <a:schemeClr val="tx1"/>
          </a:solidFill>
          <a:latin typeface="Arial" charset="0"/>
        </a:defRPr>
      </a:lvl2pPr>
      <a:lvl3pPr algn="ctr" rtl="0" fontAlgn="base">
        <a:spcBef>
          <a:spcPct val="0"/>
        </a:spcBef>
        <a:spcAft>
          <a:spcPct val="0"/>
        </a:spcAft>
        <a:defRPr sz="4100" b="1">
          <a:solidFill>
            <a:schemeClr val="tx1"/>
          </a:solidFill>
          <a:latin typeface="Arial" charset="0"/>
        </a:defRPr>
      </a:lvl3pPr>
      <a:lvl4pPr algn="ctr" rtl="0" fontAlgn="base">
        <a:spcBef>
          <a:spcPct val="0"/>
        </a:spcBef>
        <a:spcAft>
          <a:spcPct val="0"/>
        </a:spcAft>
        <a:defRPr sz="4100" b="1">
          <a:solidFill>
            <a:schemeClr val="tx1"/>
          </a:solidFill>
          <a:latin typeface="Arial" charset="0"/>
        </a:defRPr>
      </a:lvl4pPr>
      <a:lvl5pPr algn="ctr" rtl="0" fontAlgn="base">
        <a:spcBef>
          <a:spcPct val="0"/>
        </a:spcBef>
        <a:spcAft>
          <a:spcPct val="0"/>
        </a:spcAft>
        <a:defRPr sz="4100" b="1">
          <a:solidFill>
            <a:schemeClr val="tx1"/>
          </a:solidFill>
          <a:latin typeface="Arial" charset="0"/>
        </a:defRPr>
      </a:lvl5pPr>
      <a:lvl6pPr marL="457200" algn="ctr" rtl="0" fontAlgn="base">
        <a:spcBef>
          <a:spcPct val="0"/>
        </a:spcBef>
        <a:spcAft>
          <a:spcPct val="0"/>
        </a:spcAft>
        <a:defRPr sz="4100" b="1">
          <a:solidFill>
            <a:schemeClr val="tx1"/>
          </a:solidFill>
          <a:latin typeface="Arial" charset="0"/>
        </a:defRPr>
      </a:lvl6pPr>
      <a:lvl7pPr marL="914400" algn="ctr" rtl="0" fontAlgn="base">
        <a:spcBef>
          <a:spcPct val="0"/>
        </a:spcBef>
        <a:spcAft>
          <a:spcPct val="0"/>
        </a:spcAft>
        <a:defRPr sz="4100" b="1">
          <a:solidFill>
            <a:schemeClr val="tx1"/>
          </a:solidFill>
          <a:latin typeface="Arial" charset="0"/>
        </a:defRPr>
      </a:lvl7pPr>
      <a:lvl8pPr marL="1371600" algn="ctr" rtl="0" fontAlgn="base">
        <a:spcBef>
          <a:spcPct val="0"/>
        </a:spcBef>
        <a:spcAft>
          <a:spcPct val="0"/>
        </a:spcAft>
        <a:defRPr sz="4100" b="1">
          <a:solidFill>
            <a:schemeClr val="tx1"/>
          </a:solidFill>
          <a:latin typeface="Arial" charset="0"/>
        </a:defRPr>
      </a:lvl8pPr>
      <a:lvl9pPr marL="1828800" algn="ctr" rtl="0" fontAlgn="base">
        <a:spcBef>
          <a:spcPct val="0"/>
        </a:spcBef>
        <a:spcAft>
          <a:spcPct val="0"/>
        </a:spcAft>
        <a:defRPr sz="4100" b="1">
          <a:solidFill>
            <a:schemeClr val="tx1"/>
          </a:solidFill>
          <a:latin typeface="Arial" charset="0"/>
        </a:defRPr>
      </a:lvl9pPr>
    </p:titleStyle>
    <p:bodyStyle>
      <a:lvl1pPr marL="547688" indent="-411163" algn="l" rtl="0" fontAlgn="base">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fontAlgn="base">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fontAlgn="base">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fontAlgn="base">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fontAlgn="base">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6.xml"/><Relationship Id="rId1" Type="http://schemas.openxmlformats.org/officeDocument/2006/relationships/themeOverride" Target="../theme/themeOverride3.xml"/><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5.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 Target="slide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8.xml"/><Relationship Id="rId3" Type="http://schemas.openxmlformats.org/officeDocument/2006/relationships/slide" Target="slide11.xml"/><Relationship Id="rId7" Type="http://schemas.openxmlformats.org/officeDocument/2006/relationships/slide" Target="slide7.xml"/><Relationship Id="rId12" Type="http://schemas.openxmlformats.org/officeDocument/2006/relationships/slide" Target="slide17.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slide" Target="slide9.xml"/><Relationship Id="rId11" Type="http://schemas.openxmlformats.org/officeDocument/2006/relationships/slide" Target="slide12.xml"/><Relationship Id="rId5" Type="http://schemas.openxmlformats.org/officeDocument/2006/relationships/slide" Target="slide13.xml"/><Relationship Id="rId15" Type="http://schemas.openxmlformats.org/officeDocument/2006/relationships/slide" Target="slide19.xml"/><Relationship Id="rId10" Type="http://schemas.openxmlformats.org/officeDocument/2006/relationships/slide" Target="slide15.xml"/><Relationship Id="rId4" Type="http://schemas.openxmlformats.org/officeDocument/2006/relationships/slide" Target="slide8.xml"/><Relationship Id="rId9" Type="http://schemas.openxmlformats.org/officeDocument/2006/relationships/slide" Target="slide14.xml"/><Relationship Id="rId14" Type="http://schemas.openxmlformats.org/officeDocument/2006/relationships/slide" Target="slide16.xml"/></Relationships>
</file>

<file path=ppt/slides/_rels/slide6.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6.xml"/><Relationship Id="rId1" Type="http://schemas.openxmlformats.org/officeDocument/2006/relationships/themeOverride" Target="../theme/themeOverride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285852" y="1142984"/>
            <a:ext cx="6400800" cy="1285884"/>
          </a:xfrm>
        </p:spPr>
        <p:txBody>
          <a:bodyPr rtlCol="0">
            <a:normAutofit/>
          </a:bodyPr>
          <a:lstStyle/>
          <a:p>
            <a:pPr fontAlgn="auto">
              <a:spcAft>
                <a:spcPts val="0"/>
              </a:spcAft>
              <a:buFont typeface="Arial" pitchFamily="34" charset="0"/>
              <a:buNone/>
              <a:defRPr/>
            </a:pPr>
            <a:r>
              <a:rPr lang="ru-RU"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Родительское собрание</a:t>
            </a:r>
            <a:endParaRPr lang="ru-RU" sz="4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 name="Рисунок 4" descr="Безимени-1.jpg"/>
          <p:cNvPicPr>
            <a:picLocks noChangeAspect="1"/>
          </p:cNvPicPr>
          <p:nvPr/>
        </p:nvPicPr>
        <p:blipFill>
          <a:blip r:embed="rId2"/>
          <a:srcRect l="3328" t="20035" b="35228"/>
          <a:stretch>
            <a:fillRect/>
          </a:stretch>
        </p:blipFill>
        <p:spPr bwMode="auto">
          <a:xfrm>
            <a:off x="142875" y="2214563"/>
            <a:ext cx="8786813" cy="28463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23" presetClass="entr" presetSubtype="16" fill="hold" nodeType="after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2000" fill="hold"/>
                                        <p:tgtEl>
                                          <p:spTgt spid="5"/>
                                        </p:tgtEl>
                                        <p:attrNameLst>
                                          <p:attrName>ppt_w</p:attrName>
                                        </p:attrNameLst>
                                      </p:cBhvr>
                                      <p:tavLst>
                                        <p:tav tm="0">
                                          <p:val>
                                            <p:fltVal val="0"/>
                                          </p:val>
                                        </p:tav>
                                        <p:tav tm="100000">
                                          <p:val>
                                            <p:strVal val="#ppt_w"/>
                                          </p:val>
                                        </p:tav>
                                      </p:tavLst>
                                    </p:anim>
                                    <p:anim calcmode="lin" valueType="num">
                                      <p:cBhvr>
                                        <p:cTn id="14" dur="20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726112"/>
          </a:xfrm>
        </p:spPr>
        <p:txBody>
          <a:bodyPr rtlCol="0">
            <a:normAutofit fontScale="90000"/>
          </a:bodyPr>
          <a:lstStyle/>
          <a:p>
            <a:pPr algn="l" fontAlgn="auto">
              <a:spcAft>
                <a:spcPts val="0"/>
              </a:spcAft>
              <a:defRPr/>
            </a:pPr>
            <a:r>
              <a:rPr lang="ru-RU" sz="4000" dirty="0" smtClean="0"/>
              <a:t>1. Ожоговую поверхность следует подставить под струю чистой холодной воды на 20 – 30 минут.</a:t>
            </a:r>
            <a:br>
              <a:rPr lang="ru-RU" sz="4000" dirty="0" smtClean="0"/>
            </a:br>
            <a:r>
              <a:rPr lang="ru-RU" sz="4000" dirty="0" smtClean="0"/>
              <a:t/>
            </a:r>
            <a:br>
              <a:rPr lang="ru-RU" sz="4000" dirty="0" smtClean="0"/>
            </a:br>
            <a:r>
              <a:rPr lang="ru-RU" sz="4000" dirty="0" smtClean="0"/>
              <a:t>2. Обработать рану пенообразующим аэрозолем.</a:t>
            </a:r>
            <a:br>
              <a:rPr lang="ru-RU" sz="4000" dirty="0" smtClean="0"/>
            </a:br>
            <a:r>
              <a:rPr lang="ru-RU" sz="4000" dirty="0" smtClean="0"/>
              <a:t/>
            </a:r>
            <a:br>
              <a:rPr lang="ru-RU" sz="4000" dirty="0" smtClean="0"/>
            </a:br>
            <a:r>
              <a:rPr lang="ru-RU" sz="4000" dirty="0" smtClean="0"/>
              <a:t>3. Наложить стерильную повязку.</a:t>
            </a:r>
            <a:br>
              <a:rPr lang="ru-RU" sz="4000" dirty="0" smtClean="0"/>
            </a:br>
            <a:r>
              <a:rPr lang="ru-RU" sz="4000" dirty="0" smtClean="0"/>
              <a:t/>
            </a:r>
            <a:br>
              <a:rPr lang="ru-RU" sz="4000" dirty="0" smtClean="0"/>
            </a:br>
            <a:r>
              <a:rPr lang="ru-RU" sz="4000" dirty="0" smtClean="0"/>
              <a:t>4. Обратиться к врачу.</a:t>
            </a:r>
            <a:endParaRPr lang="ru-RU" sz="4000" dirty="0"/>
          </a:p>
        </p:txBody>
      </p:sp>
      <p:sp>
        <p:nvSpPr>
          <p:cNvPr id="3" name="Выгнутая вниз стрелка 2">
            <a:hlinkClick r:id="rId3" action="ppaction://hlinksldjump" highlightClick="1"/>
          </p:cNvPr>
          <p:cNvSpPr/>
          <p:nvPr/>
        </p:nvSpPr>
        <p:spPr>
          <a:xfrm>
            <a:off x="7643802" y="5500702"/>
            <a:ext cx="1500198" cy="1143008"/>
          </a:xfrm>
          <a:prstGeom prst="curvedUpArrow">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Загрузки с инета\images (27).jpg"/>
          <p:cNvPicPr>
            <a:picLocks noChangeAspect="1" noChangeArrowheads="1"/>
          </p:cNvPicPr>
          <p:nvPr/>
        </p:nvPicPr>
        <p:blipFill>
          <a:blip r:embed="rId3"/>
          <a:srcRect/>
          <a:stretch>
            <a:fillRect/>
          </a:stretch>
        </p:blipFill>
        <p:spPr bwMode="auto">
          <a:xfrm>
            <a:off x="142844" y="4357694"/>
            <a:ext cx="2286016" cy="2286016"/>
          </a:xfrm>
          <a:prstGeom prst="rect">
            <a:avLst/>
          </a:prstGeom>
          <a:ln>
            <a:noFill/>
          </a:ln>
          <a:effectLst>
            <a:softEdge rad="112500"/>
          </a:effectLst>
        </p:spPr>
      </p:pic>
      <p:sp>
        <p:nvSpPr>
          <p:cNvPr id="2" name="Заголовок 1"/>
          <p:cNvSpPr>
            <a:spLocks noGrp="1"/>
          </p:cNvSpPr>
          <p:nvPr>
            <p:ph type="title"/>
          </p:nvPr>
        </p:nvSpPr>
        <p:spPr>
          <a:xfrm>
            <a:off x="285750" y="357188"/>
            <a:ext cx="8643938" cy="5715000"/>
          </a:xfrm>
        </p:spPr>
        <p:txBody>
          <a:bodyPr rtlCol="0">
            <a:normAutofit fontScale="90000"/>
          </a:bodyPr>
          <a:lstStyle/>
          <a:p>
            <a:pPr algn="l" fontAlgn="auto">
              <a:spcAft>
                <a:spcPts val="0"/>
              </a:spcAft>
              <a:defRPr/>
            </a:pPr>
            <a:r>
              <a:rPr lang="ru-RU" sz="3200" dirty="0" smtClean="0"/>
              <a:t>1. Залить водой.</a:t>
            </a:r>
            <a:br>
              <a:rPr lang="ru-RU" sz="3200" dirty="0" smtClean="0"/>
            </a:br>
            <a:r>
              <a:rPr lang="ru-RU" sz="3200" dirty="0" smtClean="0"/>
              <a:t/>
            </a:r>
            <a:br>
              <a:rPr lang="ru-RU" sz="3200" dirty="0" smtClean="0"/>
            </a:br>
            <a:r>
              <a:rPr lang="ru-RU" sz="3200" dirty="0" smtClean="0"/>
              <a:t>2. Хорошенько перемешать костер лопатой (если нет лопаты, можно взять топор или заостренную сырую палку). Не забудьте сдвинуть все камни, крупные головешки, обгоревшие остатки бревен – под ними могут быть угли – залить все водой.</a:t>
            </a:r>
            <a:br>
              <a:rPr lang="ru-RU" sz="3200" dirty="0" smtClean="0"/>
            </a:br>
            <a:r>
              <a:rPr lang="ru-RU" sz="3200" dirty="0" smtClean="0"/>
              <a:t/>
            </a:r>
            <a:br>
              <a:rPr lang="ru-RU" sz="3200" dirty="0" smtClean="0"/>
            </a:br>
            <a:r>
              <a:rPr lang="ru-RU" sz="3200" dirty="0" smtClean="0"/>
              <a:t>3. Залить водой периферийную часть кострища.</a:t>
            </a:r>
            <a:br>
              <a:rPr lang="ru-RU" sz="3200" dirty="0" smtClean="0"/>
            </a:br>
            <a:r>
              <a:rPr lang="ru-RU" sz="3200" dirty="0" smtClean="0"/>
              <a:t/>
            </a:r>
            <a:br>
              <a:rPr lang="ru-RU" sz="3200" dirty="0" smtClean="0"/>
            </a:br>
            <a:r>
              <a:rPr lang="ru-RU" sz="3200" dirty="0" smtClean="0"/>
              <a:t>                          4. Проверить угли и пепел на ощупь –  </a:t>
            </a:r>
            <a:br>
              <a:rPr lang="ru-RU" sz="3200" dirty="0" smtClean="0"/>
            </a:br>
            <a:r>
              <a:rPr lang="ru-RU" sz="3200" dirty="0" smtClean="0"/>
              <a:t>                           они должны быть холодными.</a:t>
            </a:r>
            <a:r>
              <a:rPr lang="ru-RU" dirty="0" smtClean="0"/>
              <a:t/>
            </a:r>
            <a:br>
              <a:rPr lang="ru-RU" dirty="0" smtClean="0"/>
            </a:br>
            <a:endParaRPr lang="ru-RU" dirty="0"/>
          </a:p>
        </p:txBody>
      </p:sp>
      <p:sp>
        <p:nvSpPr>
          <p:cNvPr id="3" name="Выгнутая вниз стрелка 2">
            <a:hlinkClick r:id="rId4" action="ppaction://hlinksldjump" highlightClick="1"/>
          </p:cNvPr>
          <p:cNvSpPr/>
          <p:nvPr/>
        </p:nvSpPr>
        <p:spPr>
          <a:xfrm>
            <a:off x="7858116" y="5786454"/>
            <a:ext cx="1285884" cy="928694"/>
          </a:xfrm>
          <a:prstGeom prst="curvedUpArrow">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Заголовок 1"/>
          <p:cNvSpPr>
            <a:spLocks noGrp="1"/>
          </p:cNvSpPr>
          <p:nvPr>
            <p:ph type="title"/>
          </p:nvPr>
        </p:nvSpPr>
        <p:spPr>
          <a:xfrm>
            <a:off x="500063" y="214313"/>
            <a:ext cx="8286750" cy="5929312"/>
          </a:xfrm>
        </p:spPr>
        <p:txBody>
          <a:bodyPr/>
          <a:lstStyle/>
          <a:p>
            <a:r>
              <a:rPr lang="ru-RU" sz="3200" smtClean="0"/>
              <a:t>1. Позвонить по телефону «01», сообщить характер возгорания и свой точный адрес.</a:t>
            </a:r>
            <a:br>
              <a:rPr lang="ru-RU" sz="3200" smtClean="0"/>
            </a:br>
            <a:r>
              <a:rPr lang="ru-RU" sz="3200" smtClean="0"/>
              <a:t/>
            </a:r>
            <a:br>
              <a:rPr lang="ru-RU" sz="3200" smtClean="0"/>
            </a:br>
            <a:r>
              <a:rPr lang="ru-RU" sz="3200" smtClean="0"/>
              <a:t>2. Если огонь невелик, попробуйте с ним справиться (песок, плотная мокрая ткань, вода). Если горение продолжается, покинь квартиру, выключив электричество и газ.</a:t>
            </a:r>
            <a:br>
              <a:rPr lang="ru-RU" sz="3200" smtClean="0"/>
            </a:br>
            <a:r>
              <a:rPr lang="ru-RU" sz="3200" smtClean="0"/>
              <a:t/>
            </a:r>
            <a:br>
              <a:rPr lang="ru-RU" sz="3200" smtClean="0"/>
            </a:br>
            <a:r>
              <a:rPr lang="ru-RU" sz="3200" smtClean="0"/>
              <a:t>                         3. Сообщи соседям о пожаре.</a:t>
            </a:r>
            <a:r>
              <a:rPr lang="ru-RU" smtClean="0"/>
              <a:t/>
            </a:r>
            <a:br>
              <a:rPr lang="ru-RU" smtClean="0"/>
            </a:br>
            <a:endParaRPr lang="ru-RU" smtClean="0"/>
          </a:p>
        </p:txBody>
      </p:sp>
      <p:sp>
        <p:nvSpPr>
          <p:cNvPr id="3" name="Выгнутая вниз стрелка 2">
            <a:hlinkClick r:id="rId2" action="ppaction://hlinksldjump" highlightClick="1"/>
          </p:cNvPr>
          <p:cNvSpPr/>
          <p:nvPr/>
        </p:nvSpPr>
        <p:spPr>
          <a:xfrm>
            <a:off x="7500958" y="5572140"/>
            <a:ext cx="1428760" cy="928694"/>
          </a:xfrm>
          <a:prstGeom prst="curvedUpArrow">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pic>
        <p:nvPicPr>
          <p:cNvPr id="5" name="Рисунок 4"/>
          <p:cNvPicPr/>
          <p:nvPr/>
        </p:nvPicPr>
        <p:blipFill>
          <a:blip r:embed="rId3"/>
          <a:srcRect/>
          <a:stretch>
            <a:fillRect/>
          </a:stretch>
        </p:blipFill>
        <p:spPr bwMode="auto">
          <a:xfrm>
            <a:off x="357158" y="4357694"/>
            <a:ext cx="2571768" cy="2000264"/>
          </a:xfrm>
          <a:prstGeom prst="rect">
            <a:avLst/>
          </a:prstGeom>
          <a:ln>
            <a:noFill/>
          </a:ln>
          <a:effectLst>
            <a:softEdge rad="112500"/>
          </a:effectLst>
        </p:spPr>
      </p:pic>
    </p:spTree>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313" y="214313"/>
            <a:ext cx="8229600" cy="5786437"/>
          </a:xfrm>
        </p:spPr>
        <p:txBody>
          <a:bodyPr>
            <a:normAutofit fontScale="90000"/>
          </a:bodyPr>
          <a:lstStyle/>
          <a:p>
            <a:pPr fontAlgn="auto">
              <a:spcAft>
                <a:spcPts val="0"/>
              </a:spcAft>
              <a:defRPr/>
            </a:pPr>
            <a:r>
              <a:rPr lang="ru-RU" sz="3100" dirty="0" smtClean="0"/>
              <a:t>1. Сбить пламя, разобрать костер, разворошить угли и головешки.</a:t>
            </a:r>
            <a:br>
              <a:rPr lang="ru-RU" sz="3100" dirty="0" smtClean="0"/>
            </a:br>
            <a:r>
              <a:rPr lang="ru-RU" sz="3100" dirty="0" smtClean="0"/>
              <a:t/>
            </a:r>
            <a:br>
              <a:rPr lang="ru-RU" sz="3100" dirty="0" smtClean="0"/>
            </a:br>
            <a:r>
              <a:rPr lang="ru-RU" sz="3100" dirty="0" smtClean="0"/>
              <a:t>2. перемешать лопатой или другим подручным инструментом пепел и окопать кострище по кругу.</a:t>
            </a:r>
            <a:br>
              <a:rPr lang="ru-RU" sz="3100" dirty="0" smtClean="0"/>
            </a:br>
            <a:r>
              <a:rPr lang="ru-RU" sz="3100" dirty="0" smtClean="0"/>
              <a:t/>
            </a:r>
            <a:br>
              <a:rPr lang="ru-RU" sz="3100" dirty="0" smtClean="0"/>
            </a:br>
            <a:r>
              <a:rPr lang="ru-RU" sz="3100" dirty="0" smtClean="0"/>
              <a:t>3. Забросать костер толстым слоем грунта (не менее 30см).</a:t>
            </a:r>
            <a:br>
              <a:rPr lang="ru-RU" sz="3100" dirty="0" smtClean="0"/>
            </a:br>
            <a:r>
              <a:rPr lang="ru-RU" sz="3100" dirty="0" smtClean="0"/>
              <a:t/>
            </a:r>
            <a:br>
              <a:rPr lang="ru-RU" sz="3100" dirty="0" smtClean="0"/>
            </a:br>
            <a:r>
              <a:rPr lang="ru-RU" sz="3100" dirty="0" smtClean="0"/>
              <a:t>4. Тщательно затоптать слой земли на кострище, пока оно не перестанет дымиться.</a:t>
            </a:r>
            <a:br>
              <a:rPr lang="ru-RU" sz="3100" dirty="0" smtClean="0"/>
            </a:br>
            <a:r>
              <a:rPr lang="ru-RU" sz="3100" dirty="0" smtClean="0"/>
              <a:t/>
            </a:r>
            <a:br>
              <a:rPr lang="ru-RU" sz="3100" dirty="0" smtClean="0"/>
            </a:br>
            <a:r>
              <a:rPr lang="ru-RU" sz="3100" dirty="0" smtClean="0"/>
              <a:t>5. Не уходите сразу от кострища, убедитесь, что через 15-20 мин. оно не начнет снова дымиться</a:t>
            </a:r>
            <a:r>
              <a:rPr lang="ru-RU" sz="3200" dirty="0" smtClean="0"/>
              <a:t>. </a:t>
            </a:r>
            <a:endParaRPr lang="ru-RU" sz="3200" dirty="0"/>
          </a:p>
        </p:txBody>
      </p:sp>
      <p:sp>
        <p:nvSpPr>
          <p:cNvPr id="3" name="Выгнутая вниз стрелка 2">
            <a:hlinkClick r:id="rId2" action="ppaction://hlinksldjump" highlightClick="1"/>
          </p:cNvPr>
          <p:cNvSpPr/>
          <p:nvPr/>
        </p:nvSpPr>
        <p:spPr>
          <a:xfrm>
            <a:off x="8215306" y="6000768"/>
            <a:ext cx="928694" cy="714380"/>
          </a:xfrm>
          <a:prstGeom prst="curvedUpArrow">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spTree>
  </p:cSld>
  <p:clrMapOvr>
    <a:masterClrMapping/>
  </p:clrMapOvr>
  <p:transition>
    <p:pull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500" y="2500313"/>
            <a:ext cx="6143625" cy="1143000"/>
          </a:xfrm>
        </p:spPr>
        <p:txBody>
          <a:bodyPr rtlCol="0">
            <a:normAutofit fontScale="90000"/>
          </a:bodyPr>
          <a:lstStyle/>
          <a:p>
            <a:pPr fontAlgn="auto">
              <a:spcAft>
                <a:spcPts val="0"/>
              </a:spcAft>
              <a:defRPr/>
            </a:pPr>
            <a:r>
              <a:rPr lang="ru-RU" dirty="0" smtClean="0"/>
              <a:t>Если вы оказались в зоне лесного пожара, определите направление ветра и двигайтесь в противоположном направлении.</a:t>
            </a:r>
            <a:endParaRPr lang="ru-RU" dirty="0"/>
          </a:p>
        </p:txBody>
      </p:sp>
      <p:sp>
        <p:nvSpPr>
          <p:cNvPr id="3" name="Выгнутая вниз стрелка 2">
            <a:hlinkClick r:id="rId2" action="ppaction://hlinksldjump" highlightClick="1"/>
          </p:cNvPr>
          <p:cNvSpPr/>
          <p:nvPr/>
        </p:nvSpPr>
        <p:spPr>
          <a:xfrm>
            <a:off x="7929586" y="5929330"/>
            <a:ext cx="1071570" cy="714380"/>
          </a:xfrm>
          <a:prstGeom prst="curvedUpArrow">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pic>
        <p:nvPicPr>
          <p:cNvPr id="5" name="Рисунок 4"/>
          <p:cNvPicPr/>
          <p:nvPr/>
        </p:nvPicPr>
        <p:blipFill>
          <a:blip r:embed="rId3"/>
          <a:srcRect/>
          <a:stretch>
            <a:fillRect/>
          </a:stretch>
        </p:blipFill>
        <p:spPr bwMode="auto">
          <a:xfrm>
            <a:off x="142844" y="1214422"/>
            <a:ext cx="2857520" cy="3929090"/>
          </a:xfrm>
          <a:prstGeom prst="rect">
            <a:avLst/>
          </a:prstGeom>
          <a:ln>
            <a:noFill/>
          </a:ln>
          <a:effectLst>
            <a:softEdge rad="112500"/>
          </a:effectLst>
        </p:spPr>
      </p:pic>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p:nvPr/>
        </p:nvPicPr>
        <p:blipFill>
          <a:blip r:embed="rId2"/>
          <a:srcRect/>
          <a:stretch>
            <a:fillRect/>
          </a:stretch>
        </p:blipFill>
        <p:spPr bwMode="auto">
          <a:xfrm>
            <a:off x="0" y="0"/>
            <a:ext cx="9144000" cy="6858000"/>
          </a:xfrm>
          <a:prstGeom prst="rect">
            <a:avLst/>
          </a:prstGeom>
          <a:ln>
            <a:noFill/>
          </a:ln>
          <a:effectLst>
            <a:softEdge rad="112500"/>
          </a:effectLst>
        </p:spPr>
      </p:pic>
      <p:sp>
        <p:nvSpPr>
          <p:cNvPr id="2" name="Заголовок 1"/>
          <p:cNvSpPr>
            <a:spLocks noGrp="1"/>
          </p:cNvSpPr>
          <p:nvPr>
            <p:ph type="title"/>
          </p:nvPr>
        </p:nvSpPr>
        <p:spPr>
          <a:xfrm>
            <a:off x="500034" y="2428868"/>
            <a:ext cx="8229600" cy="1143000"/>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fontAlgn="auto">
              <a:spcAft>
                <a:spcPts val="0"/>
              </a:spcAft>
              <a:defRPr/>
            </a:pPr>
            <a:r>
              <a:rPr lang="ru-RU" sz="9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Огонь</a:t>
            </a:r>
            <a:endParaRPr lang="ru-RU" sz="9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Выгнутая вниз стрелка 3">
            <a:hlinkClick r:id="rId3" action="ppaction://hlinksldjump" highlightClick="1"/>
          </p:cNvPr>
          <p:cNvSpPr/>
          <p:nvPr/>
        </p:nvSpPr>
        <p:spPr>
          <a:xfrm>
            <a:off x="7786710" y="5643578"/>
            <a:ext cx="1214446" cy="1000132"/>
          </a:xfrm>
          <a:prstGeom prst="curvedUpArrow">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spTree>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285860"/>
            <a:ext cx="8229600" cy="3357586"/>
          </a:xfrm>
        </p:spPr>
        <p:txBody>
          <a:bodyPr/>
          <a:lstStyle/>
          <a:p>
            <a:pPr fontAlgn="auto">
              <a:spcAft>
                <a:spcPts val="0"/>
              </a:spcAft>
              <a:defRPr/>
            </a:pPr>
            <a:r>
              <a:rPr lang="ru-RU" dirty="0" smtClean="0"/>
              <a:t>Быстро отключить телевизор от сети, накрыть его одеялом или половиком, а затем распахнуть двери и окна, вызвать пожарную охрану.</a:t>
            </a:r>
            <a:endParaRPr lang="ru-RU" dirty="0"/>
          </a:p>
        </p:txBody>
      </p:sp>
      <p:sp>
        <p:nvSpPr>
          <p:cNvPr id="3" name="Выгнутая вниз стрелка 2">
            <a:hlinkClick r:id="rId2" action="ppaction://hlinksldjump" highlightClick="1"/>
          </p:cNvPr>
          <p:cNvSpPr/>
          <p:nvPr/>
        </p:nvSpPr>
        <p:spPr>
          <a:xfrm>
            <a:off x="7929586" y="5929330"/>
            <a:ext cx="1071570" cy="714380"/>
          </a:xfrm>
          <a:prstGeom prst="curvedUpArrow">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spTree>
  </p:cSld>
  <p:clrMapOvr>
    <a:overrideClrMapping bg1="dk1" tx1="lt1" bg2="dk2" tx2="lt2" accent1="accent1" accent2="accent2" accent3="accent3" accent4="accent4" accent5="accent5" accent6="accent6" hlink="hlink" folHlink="folHlink"/>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368925"/>
          </a:xfrm>
        </p:spPr>
        <p:txBody>
          <a:bodyPr rtlCol="0">
            <a:normAutofit fontScale="90000"/>
          </a:bodyPr>
          <a:lstStyle/>
          <a:p>
            <a:pPr fontAlgn="auto">
              <a:spcAft>
                <a:spcPts val="0"/>
              </a:spcAft>
              <a:defRPr/>
            </a:pPr>
            <a:r>
              <a:rPr lang="ru-RU" dirty="0" smtClean="0"/>
              <a:t>1. Не прятаться, не открывать окна.</a:t>
            </a:r>
            <a:br>
              <a:rPr lang="ru-RU" dirty="0" smtClean="0"/>
            </a:br>
            <a:r>
              <a:rPr lang="ru-RU" dirty="0" smtClean="0"/>
              <a:t/>
            </a:r>
            <a:br>
              <a:rPr lang="ru-RU" dirty="0" smtClean="0"/>
            </a:br>
            <a:r>
              <a:rPr lang="ru-RU" dirty="0" smtClean="0"/>
              <a:t>2. Передвигайся к выходу на четвереньках или ползком (внизу дыма меньше) и дыши через влажную ткань, прикрыв ею нос.</a:t>
            </a:r>
            <a:br>
              <a:rPr lang="ru-RU" dirty="0" smtClean="0"/>
            </a:br>
            <a:r>
              <a:rPr lang="ru-RU" dirty="0" smtClean="0"/>
              <a:t/>
            </a:r>
            <a:br>
              <a:rPr lang="ru-RU" dirty="0" smtClean="0"/>
            </a:br>
            <a:r>
              <a:rPr lang="ru-RU" dirty="0" smtClean="0"/>
              <a:t>3. Уходя из квартиры, закрой дверь.</a:t>
            </a:r>
            <a:endParaRPr lang="ru-RU" dirty="0"/>
          </a:p>
        </p:txBody>
      </p:sp>
      <p:sp>
        <p:nvSpPr>
          <p:cNvPr id="3" name="Выгнутая вниз стрелка 2">
            <a:hlinkClick r:id="rId2" action="ppaction://hlinksldjump" highlightClick="1"/>
          </p:cNvPr>
          <p:cNvSpPr/>
          <p:nvPr/>
        </p:nvSpPr>
        <p:spPr>
          <a:xfrm>
            <a:off x="7929586" y="5929330"/>
            <a:ext cx="1071570" cy="714380"/>
          </a:xfrm>
          <a:prstGeom prst="curvedUpArrow">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Заголовок 1"/>
          <p:cNvSpPr>
            <a:spLocks noGrp="1"/>
          </p:cNvSpPr>
          <p:nvPr>
            <p:ph type="title"/>
          </p:nvPr>
        </p:nvSpPr>
        <p:spPr>
          <a:xfrm>
            <a:off x="571500" y="2428875"/>
            <a:ext cx="8229600" cy="1143000"/>
          </a:xfrm>
        </p:spPr>
        <p:txBody>
          <a:bodyPr/>
          <a:lstStyle/>
          <a:p>
            <a:r>
              <a:rPr lang="ru-RU" smtClean="0"/>
              <a:t>… беду отводи до удара.</a:t>
            </a:r>
          </a:p>
        </p:txBody>
      </p:sp>
      <p:sp>
        <p:nvSpPr>
          <p:cNvPr id="3" name="Выгнутая вниз стрелка 2">
            <a:hlinkClick r:id="rId2" action="ppaction://hlinksldjump" highlightClick="1"/>
          </p:cNvPr>
          <p:cNvSpPr/>
          <p:nvPr/>
        </p:nvSpPr>
        <p:spPr>
          <a:xfrm>
            <a:off x="7929586" y="5929330"/>
            <a:ext cx="1071570" cy="714380"/>
          </a:xfrm>
          <a:prstGeom prst="curvedUpArrow">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spTree>
  </p:cSld>
  <p:clrMapOvr>
    <a:masterClrMapping/>
  </p:clrMapOvr>
  <p:transition>
    <p:spli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Заголовок 1"/>
          <p:cNvSpPr>
            <a:spLocks noGrp="1"/>
          </p:cNvSpPr>
          <p:nvPr>
            <p:ph type="title"/>
          </p:nvPr>
        </p:nvSpPr>
        <p:spPr>
          <a:xfrm>
            <a:off x="4143375" y="357188"/>
            <a:ext cx="4729163" cy="5868987"/>
          </a:xfrm>
        </p:spPr>
        <p:txBody>
          <a:bodyPr/>
          <a:lstStyle/>
          <a:p>
            <a:r>
              <a:rPr lang="ru-RU" sz="2800" smtClean="0"/>
              <a:t>Шар земной – наш дом родной,</a:t>
            </a:r>
            <a:br>
              <a:rPr lang="ru-RU" sz="2800" smtClean="0"/>
            </a:br>
            <a:r>
              <a:rPr lang="ru-RU" sz="2800" smtClean="0"/>
              <a:t>Но теперь от века к веку</a:t>
            </a:r>
            <a:br>
              <a:rPr lang="ru-RU" sz="2800" smtClean="0"/>
            </a:br>
            <a:r>
              <a:rPr lang="ru-RU" sz="2800" smtClean="0"/>
              <a:t>Он в опасности большой</a:t>
            </a:r>
            <a:br>
              <a:rPr lang="ru-RU" sz="2800" smtClean="0"/>
            </a:br>
            <a:r>
              <a:rPr lang="ru-RU" sz="2800" smtClean="0"/>
              <a:t>От деяний человека.</a:t>
            </a:r>
            <a:br>
              <a:rPr lang="ru-RU" sz="2800" smtClean="0"/>
            </a:br>
            <a:r>
              <a:rPr lang="ru-RU" sz="2800" smtClean="0"/>
              <a:t>Лес зеленый охраняй,</a:t>
            </a:r>
            <a:br>
              <a:rPr lang="ru-RU" sz="2800" smtClean="0"/>
            </a:br>
            <a:r>
              <a:rPr lang="ru-RU" sz="2800" smtClean="0"/>
              <a:t>Никогда не поджигай!</a:t>
            </a:r>
            <a:br>
              <a:rPr lang="ru-RU" sz="2800" smtClean="0"/>
            </a:br>
            <a:r>
              <a:rPr lang="ru-RU" sz="2800" smtClean="0"/>
              <a:t>Не губи деревья ты,</a:t>
            </a:r>
            <a:br>
              <a:rPr lang="ru-RU" sz="2800" smtClean="0"/>
            </a:br>
            <a:r>
              <a:rPr lang="ru-RU" sz="2800" smtClean="0"/>
              <a:t>сохрани в лесу цветы!</a:t>
            </a:r>
            <a:br>
              <a:rPr lang="ru-RU" sz="2800" smtClean="0"/>
            </a:br>
            <a:r>
              <a:rPr lang="ru-RU" sz="2800" smtClean="0"/>
              <a:t>Нам природа подарила,</a:t>
            </a:r>
            <a:br>
              <a:rPr lang="ru-RU" sz="2800" smtClean="0"/>
            </a:br>
            <a:r>
              <a:rPr lang="ru-RU" sz="2800" smtClean="0"/>
              <a:t>Разум, силу и уменье.</a:t>
            </a:r>
            <a:br>
              <a:rPr lang="ru-RU" sz="2800" smtClean="0"/>
            </a:br>
            <a:r>
              <a:rPr lang="ru-RU" sz="2800" smtClean="0"/>
              <a:t>Воздадим же ей сполна</a:t>
            </a:r>
            <a:br>
              <a:rPr lang="ru-RU" sz="2800" smtClean="0"/>
            </a:br>
            <a:r>
              <a:rPr lang="ru-RU" sz="2800" smtClean="0"/>
              <a:t>Чтоб она была жива!</a:t>
            </a:r>
          </a:p>
        </p:txBody>
      </p:sp>
      <p:pic>
        <p:nvPicPr>
          <p:cNvPr id="70658" name="Picture 2" descr="C:\Media\Картинки\Картинки\Фото природа\IMG_2330.JPG"/>
          <p:cNvPicPr>
            <a:picLocks noChangeAspect="1" noChangeArrowheads="1"/>
          </p:cNvPicPr>
          <p:nvPr/>
        </p:nvPicPr>
        <p:blipFill>
          <a:blip r:embed="rId2"/>
          <a:srcRect/>
          <a:stretch>
            <a:fillRect/>
          </a:stretch>
        </p:blipFill>
        <p:spPr bwMode="auto">
          <a:xfrm>
            <a:off x="214313" y="142875"/>
            <a:ext cx="4143375" cy="6215063"/>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anime%20(22)[1].gif"/>
          <p:cNvPicPr>
            <a:picLocks noChangeAspect="1"/>
          </p:cNvPicPr>
          <p:nvPr/>
        </p:nvPicPr>
        <p:blipFill>
          <a:blip r:embed="rId2"/>
          <a:stretch>
            <a:fillRect/>
          </a:stretch>
        </p:blipFill>
        <p:spPr>
          <a:xfrm>
            <a:off x="0" y="2928934"/>
            <a:ext cx="1428728" cy="3929066"/>
          </a:xfrm>
          <a:prstGeom prst="rect">
            <a:avLst/>
          </a:prstGeom>
          <a:ln>
            <a:noFill/>
          </a:ln>
          <a:effectLst>
            <a:softEdge rad="112500"/>
          </a:effectLst>
        </p:spPr>
      </p:pic>
      <p:pic>
        <p:nvPicPr>
          <p:cNvPr id="5" name="Рисунок 4" descr="anime%20(22)[1].gif"/>
          <p:cNvPicPr>
            <a:picLocks noChangeAspect="1"/>
          </p:cNvPicPr>
          <p:nvPr/>
        </p:nvPicPr>
        <p:blipFill>
          <a:blip r:embed="rId2"/>
          <a:stretch>
            <a:fillRect/>
          </a:stretch>
        </p:blipFill>
        <p:spPr>
          <a:xfrm>
            <a:off x="1142976" y="3643314"/>
            <a:ext cx="1428728" cy="3214686"/>
          </a:xfrm>
          <a:prstGeom prst="rect">
            <a:avLst/>
          </a:prstGeom>
          <a:ln>
            <a:noFill/>
          </a:ln>
          <a:effectLst>
            <a:softEdge rad="112500"/>
          </a:effectLst>
        </p:spPr>
      </p:pic>
      <p:pic>
        <p:nvPicPr>
          <p:cNvPr id="6" name="Рисунок 5" descr="anime%20(22)[1].gif"/>
          <p:cNvPicPr>
            <a:picLocks noChangeAspect="1"/>
          </p:cNvPicPr>
          <p:nvPr/>
        </p:nvPicPr>
        <p:blipFill>
          <a:blip r:embed="rId2"/>
          <a:stretch>
            <a:fillRect/>
          </a:stretch>
        </p:blipFill>
        <p:spPr>
          <a:xfrm>
            <a:off x="2357422" y="4000504"/>
            <a:ext cx="1428728" cy="2857496"/>
          </a:xfrm>
          <a:prstGeom prst="rect">
            <a:avLst/>
          </a:prstGeom>
          <a:ln>
            <a:noFill/>
          </a:ln>
          <a:effectLst>
            <a:softEdge rad="112500"/>
          </a:effectLst>
        </p:spPr>
      </p:pic>
      <p:pic>
        <p:nvPicPr>
          <p:cNvPr id="7" name="Рисунок 6" descr="anime%20(22)[1].gif"/>
          <p:cNvPicPr>
            <a:picLocks noChangeAspect="1"/>
          </p:cNvPicPr>
          <p:nvPr/>
        </p:nvPicPr>
        <p:blipFill>
          <a:blip r:embed="rId2"/>
          <a:stretch>
            <a:fillRect/>
          </a:stretch>
        </p:blipFill>
        <p:spPr>
          <a:xfrm>
            <a:off x="3286116" y="4572008"/>
            <a:ext cx="1428728" cy="2285992"/>
          </a:xfrm>
          <a:prstGeom prst="rect">
            <a:avLst/>
          </a:prstGeom>
          <a:ln>
            <a:noFill/>
          </a:ln>
          <a:effectLst>
            <a:softEdge rad="112500"/>
          </a:effectLst>
        </p:spPr>
      </p:pic>
      <p:pic>
        <p:nvPicPr>
          <p:cNvPr id="8" name="Рисунок 7" descr="anime%20(22)[1].gif"/>
          <p:cNvPicPr>
            <a:picLocks noChangeAspect="1"/>
          </p:cNvPicPr>
          <p:nvPr/>
        </p:nvPicPr>
        <p:blipFill>
          <a:blip r:embed="rId2"/>
          <a:stretch>
            <a:fillRect/>
          </a:stretch>
        </p:blipFill>
        <p:spPr>
          <a:xfrm>
            <a:off x="4286248" y="4643446"/>
            <a:ext cx="1428728" cy="2214554"/>
          </a:xfrm>
          <a:prstGeom prst="rect">
            <a:avLst/>
          </a:prstGeom>
          <a:ln>
            <a:noFill/>
          </a:ln>
          <a:effectLst>
            <a:softEdge rad="112500"/>
          </a:effectLst>
        </p:spPr>
      </p:pic>
      <p:pic>
        <p:nvPicPr>
          <p:cNvPr id="9" name="Рисунок 8" descr="anime%20(22)[1].gif"/>
          <p:cNvPicPr>
            <a:picLocks noChangeAspect="1"/>
          </p:cNvPicPr>
          <p:nvPr/>
        </p:nvPicPr>
        <p:blipFill>
          <a:blip r:embed="rId2"/>
          <a:stretch>
            <a:fillRect/>
          </a:stretch>
        </p:blipFill>
        <p:spPr>
          <a:xfrm>
            <a:off x="5143504" y="3857628"/>
            <a:ext cx="1428728" cy="3000372"/>
          </a:xfrm>
          <a:prstGeom prst="rect">
            <a:avLst/>
          </a:prstGeom>
          <a:ln>
            <a:noFill/>
          </a:ln>
          <a:effectLst>
            <a:softEdge rad="112500"/>
          </a:effectLst>
        </p:spPr>
      </p:pic>
      <p:pic>
        <p:nvPicPr>
          <p:cNvPr id="10" name="Рисунок 9" descr="anime%20(22)[1].gif"/>
          <p:cNvPicPr>
            <a:picLocks noChangeAspect="1"/>
          </p:cNvPicPr>
          <p:nvPr/>
        </p:nvPicPr>
        <p:blipFill>
          <a:blip r:embed="rId2"/>
          <a:stretch>
            <a:fillRect/>
          </a:stretch>
        </p:blipFill>
        <p:spPr>
          <a:xfrm>
            <a:off x="6215074" y="3571876"/>
            <a:ext cx="1428728" cy="3286124"/>
          </a:xfrm>
          <a:prstGeom prst="rect">
            <a:avLst/>
          </a:prstGeom>
          <a:ln>
            <a:noFill/>
          </a:ln>
          <a:effectLst>
            <a:softEdge rad="112500"/>
          </a:effectLst>
        </p:spPr>
      </p:pic>
      <p:pic>
        <p:nvPicPr>
          <p:cNvPr id="11" name="Рисунок 10" descr="anime%20(22)[1].gif"/>
          <p:cNvPicPr>
            <a:picLocks noChangeAspect="1"/>
          </p:cNvPicPr>
          <p:nvPr/>
        </p:nvPicPr>
        <p:blipFill>
          <a:blip r:embed="rId2"/>
          <a:stretch>
            <a:fillRect/>
          </a:stretch>
        </p:blipFill>
        <p:spPr>
          <a:xfrm>
            <a:off x="7072330" y="4071942"/>
            <a:ext cx="1428728" cy="2786058"/>
          </a:xfrm>
          <a:prstGeom prst="rect">
            <a:avLst/>
          </a:prstGeom>
          <a:ln>
            <a:noFill/>
          </a:ln>
          <a:effectLst>
            <a:softEdge rad="112500"/>
          </a:effectLst>
        </p:spPr>
      </p:pic>
      <p:pic>
        <p:nvPicPr>
          <p:cNvPr id="12" name="Рисунок 11" descr="anime%20(22)[1].gif"/>
          <p:cNvPicPr>
            <a:picLocks noChangeAspect="1"/>
          </p:cNvPicPr>
          <p:nvPr/>
        </p:nvPicPr>
        <p:blipFill>
          <a:blip r:embed="rId2"/>
          <a:stretch>
            <a:fillRect/>
          </a:stretch>
        </p:blipFill>
        <p:spPr>
          <a:xfrm>
            <a:off x="7715272" y="2928934"/>
            <a:ext cx="1428728" cy="3929066"/>
          </a:xfrm>
          <a:prstGeom prst="rect">
            <a:avLst/>
          </a:prstGeom>
          <a:ln>
            <a:noFill/>
          </a:ln>
          <a:effectLst>
            <a:softEdge rad="112500"/>
          </a:effectLst>
        </p:spPr>
      </p:pic>
      <p:sp>
        <p:nvSpPr>
          <p:cNvPr id="2" name="Заголовок 1"/>
          <p:cNvSpPr>
            <a:spLocks noGrp="1"/>
          </p:cNvSpPr>
          <p:nvPr>
            <p:ph type="title"/>
          </p:nvPr>
        </p:nvSpPr>
        <p:spPr>
          <a:xfrm>
            <a:off x="428596" y="428604"/>
            <a:ext cx="8229600" cy="4143404"/>
          </a:xfrm>
        </p:spPr>
        <p:txBody>
          <a:bodyPr rtlCol="0">
            <a:normAutofit/>
          </a:bodyPr>
          <a:lstStyle/>
          <a:p>
            <a:pPr fontAlgn="auto">
              <a:spcAft>
                <a:spcPts val="0"/>
              </a:spcAft>
              <a:defRPr/>
            </a:pPr>
            <a:r>
              <a:rPr lang="ru-RU" b="1" spc="50" dirty="0" smtClean="0">
                <a:ln w="12700" cmpd="sng">
                  <a:solidFill>
                    <a:schemeClr val="accent6">
                      <a:satMod val="120000"/>
                      <a:shade val="80000"/>
                    </a:schemeClr>
                  </a:solidFill>
                  <a:prstDash val="solid"/>
                </a:ln>
                <a:solidFill>
                  <a:schemeClr val="accent6">
                    <a:tint val="1000"/>
                  </a:schemeClr>
                </a:solidFill>
                <a:effectLst>
                  <a:glow rad="228600">
                    <a:schemeClr val="accent6">
                      <a:satMod val="175000"/>
                      <a:alpha val="40000"/>
                    </a:schemeClr>
                  </a:glow>
                </a:effectLst>
              </a:rPr>
              <a:t>Пожар</a:t>
            </a:r>
            <a:r>
              <a:rPr lang="ru-RU" dirty="0" smtClean="0"/>
              <a:t> – неконтролируемый процесс горения, сопровождающийся уничтожением материальных ценностей и создающий опасность для жизни людей.</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625" y="142875"/>
            <a:ext cx="8229600" cy="3929063"/>
          </a:xfrm>
        </p:spPr>
        <p:txBody>
          <a:bodyPr/>
          <a:lstStyle/>
          <a:p>
            <a:r>
              <a:rPr lang="ru-RU" smtClean="0"/>
              <a:t>Наше спасение не в увеличении количества пожарных частей, а в грамотности и соблюдении правил поведения самих людей.</a:t>
            </a:r>
          </a:p>
        </p:txBody>
      </p:sp>
      <p:pic>
        <p:nvPicPr>
          <p:cNvPr id="3" name="Рисунок 2"/>
          <p:cNvPicPr/>
          <p:nvPr/>
        </p:nvPicPr>
        <p:blipFill>
          <a:blip r:embed="rId2"/>
          <a:srcRect/>
          <a:stretch>
            <a:fillRect/>
          </a:stretch>
        </p:blipFill>
        <p:spPr bwMode="auto">
          <a:xfrm>
            <a:off x="2285984" y="3786190"/>
            <a:ext cx="4071966" cy="2500330"/>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071546"/>
            <a:ext cx="9144000" cy="3429024"/>
          </a:xfrm>
        </p:spPr>
        <p:txBody>
          <a:bodyPr rtlCol="0">
            <a:noAutofit/>
          </a:bodyPr>
          <a:lstStyle/>
          <a:p>
            <a:pPr fontAlgn="auto">
              <a:spcAft>
                <a:spcPts val="0"/>
              </a:spcAft>
              <a:defRPr/>
            </a:pPr>
            <a:r>
              <a:rPr lang="ru-RU" sz="88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Игра</a:t>
            </a:r>
            <a:br>
              <a:rPr lang="ru-RU" sz="88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br>
            <a:r>
              <a:rPr lang="ru-RU" sz="88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«Что? Где? Когда?»</a:t>
            </a:r>
            <a:endParaRPr lang="ru-RU" sz="88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70" decel="100000"/>
                                        <p:tgtEl>
                                          <p:spTgt spid="2"/>
                                        </p:tgtEl>
                                      </p:cBhvr>
                                    </p:animEffect>
                                    <p:animScale>
                                      <p:cBhvr>
                                        <p:cTn id="8" dur="770" decel="100000"/>
                                        <p:tgtEl>
                                          <p:spTgt spid="2"/>
                                        </p:tgtEl>
                                      </p:cBhvr>
                                      <p:from x="10000" y="10000"/>
                                      <p:to x="200000" y="450000"/>
                                    </p:animScale>
                                    <p:animScale>
                                      <p:cBhvr>
                                        <p:cTn id="9" dur="1230" accel="100000" fill="hold">
                                          <p:stCondLst>
                                            <p:cond delay="770"/>
                                          </p:stCondLst>
                                        </p:cTn>
                                        <p:tgtEl>
                                          <p:spTgt spid="2"/>
                                        </p:tgtEl>
                                      </p:cBhvr>
                                      <p:from x="200000" y="450000"/>
                                      <p:to x="100000" y="100000"/>
                                    </p:animScale>
                                    <p:set>
                                      <p:cBhvr>
                                        <p:cTn id="10" dur="770" fill="hold"/>
                                        <p:tgtEl>
                                          <p:spTgt spid="2"/>
                                        </p:tgtEl>
                                        <p:attrNameLst>
                                          <p:attrName>ppt_x</p:attrName>
                                        </p:attrNameLst>
                                      </p:cBhvr>
                                      <p:to>
                                        <p:strVal val="(0.5)"/>
                                      </p:to>
                                    </p:set>
                                    <p:anim from="(0.5)" to="(#ppt_x)" calcmode="lin" valueType="num">
                                      <p:cBhvr>
                                        <p:cTn id="11" dur="1230" accel="100000" fill="hold">
                                          <p:stCondLst>
                                            <p:cond delay="770"/>
                                          </p:stCondLst>
                                        </p:cTn>
                                        <p:tgtEl>
                                          <p:spTgt spid="2"/>
                                        </p:tgtEl>
                                        <p:attrNameLst>
                                          <p:attrName>ppt_x</p:attrName>
                                        </p:attrNameLst>
                                      </p:cBhvr>
                                    </p:anim>
                                    <p:set>
                                      <p:cBhvr>
                                        <p:cTn id="12" dur="770" fill="hold"/>
                                        <p:tgtEl>
                                          <p:spTgt spid="2"/>
                                        </p:tgtEl>
                                        <p:attrNameLst>
                                          <p:attrName>ppt_y</p:attrName>
                                        </p:attrNameLst>
                                      </p:cBhvr>
                                      <p:to>
                                        <p:strVal val="(#ppt_y+0.4)"/>
                                      </p:to>
                                    </p:set>
                                    <p:anim from="(#ppt_y+0.4)" to="(#ppt_y)" calcmode="lin" valueType="num">
                                      <p:cBhvr>
                                        <p:cTn id="13" dur="1230" accel="100000" fill="hold">
                                          <p:stCondLst>
                                            <p:cond delay="770"/>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 name="Овал 3">
            <a:hlinkClick r:id="" action="ppaction://hlinkshowjump?jump=nextslide" highlightClick="1"/>
          </p:cNvPr>
          <p:cNvSpPr/>
          <p:nvPr/>
        </p:nvSpPr>
        <p:spPr>
          <a:xfrm>
            <a:off x="357158" y="857232"/>
            <a:ext cx="1285884" cy="1285884"/>
          </a:xfrm>
          <a:prstGeom prst="ellipse">
            <a:avLst/>
          </a:prstGeom>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r>
              <a:rPr lang="ru-RU" sz="4800" dirty="0"/>
              <a:t>1</a:t>
            </a:r>
            <a:endParaRPr lang="ru-RU" sz="4800" dirty="0"/>
          </a:p>
        </p:txBody>
      </p:sp>
      <p:sp>
        <p:nvSpPr>
          <p:cNvPr id="5" name="Овал 4">
            <a:hlinkClick r:id="rId3" action="ppaction://hlinksldjump" highlightClick="1"/>
          </p:cNvPr>
          <p:cNvSpPr/>
          <p:nvPr/>
        </p:nvSpPr>
        <p:spPr>
          <a:xfrm>
            <a:off x="357158" y="2643182"/>
            <a:ext cx="1285884" cy="1285884"/>
          </a:xfrm>
          <a:prstGeom prst="ellipse">
            <a:avLst/>
          </a:prstGeom>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ru-RU" sz="4800" dirty="0"/>
              <a:t>6</a:t>
            </a:r>
            <a:endParaRPr lang="ru-RU" sz="4800" dirty="0"/>
          </a:p>
        </p:txBody>
      </p:sp>
      <p:sp>
        <p:nvSpPr>
          <p:cNvPr id="6" name="Овал 5">
            <a:hlinkClick r:id="rId4" action="ppaction://hlinksldjump" highlightClick="1"/>
          </p:cNvPr>
          <p:cNvSpPr/>
          <p:nvPr/>
        </p:nvSpPr>
        <p:spPr>
          <a:xfrm>
            <a:off x="3857620" y="785794"/>
            <a:ext cx="1285884" cy="1285884"/>
          </a:xfrm>
          <a:prstGeom prst="ellipse">
            <a:avLst/>
          </a:prstGeom>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ru-RU" sz="4800" dirty="0"/>
              <a:t>3</a:t>
            </a:r>
            <a:endParaRPr lang="ru-RU" sz="4800" dirty="0"/>
          </a:p>
        </p:txBody>
      </p:sp>
      <p:sp>
        <p:nvSpPr>
          <p:cNvPr id="7" name="Овал 6">
            <a:hlinkClick r:id="rId5" action="ppaction://hlinksldjump" highlightClick="1"/>
          </p:cNvPr>
          <p:cNvSpPr/>
          <p:nvPr/>
        </p:nvSpPr>
        <p:spPr>
          <a:xfrm>
            <a:off x="3929063" y="2928938"/>
            <a:ext cx="1285875" cy="1285875"/>
          </a:xfrm>
          <a:prstGeom prst="ellipse">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r>
              <a:rPr lang="ru-RU" sz="4800" dirty="0"/>
              <a:t>8</a:t>
            </a:r>
            <a:endParaRPr lang="ru-RU" sz="4800" dirty="0"/>
          </a:p>
        </p:txBody>
      </p:sp>
      <p:sp>
        <p:nvSpPr>
          <p:cNvPr id="8" name="Овал 7">
            <a:hlinkClick r:id="rId6" action="ppaction://hlinksldjump" highlightClick="1"/>
          </p:cNvPr>
          <p:cNvSpPr/>
          <p:nvPr/>
        </p:nvSpPr>
        <p:spPr>
          <a:xfrm>
            <a:off x="5429256" y="1571612"/>
            <a:ext cx="1285884" cy="1285884"/>
          </a:xfrm>
          <a:prstGeom prst="ellipse">
            <a:avLst/>
          </a:prstGeom>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r>
              <a:rPr lang="ru-RU" sz="4800" dirty="0"/>
              <a:t>4</a:t>
            </a:r>
            <a:endParaRPr lang="ru-RU" sz="4800" dirty="0"/>
          </a:p>
        </p:txBody>
      </p:sp>
      <p:sp>
        <p:nvSpPr>
          <p:cNvPr id="9" name="Овал 8">
            <a:hlinkClick r:id="rId7" action="ppaction://hlinksldjump" highlightClick="1"/>
          </p:cNvPr>
          <p:cNvSpPr/>
          <p:nvPr/>
        </p:nvSpPr>
        <p:spPr>
          <a:xfrm>
            <a:off x="2143108" y="1643050"/>
            <a:ext cx="1285884" cy="1285884"/>
          </a:xfrm>
          <a:prstGeom prst="ellipse">
            <a:avLst/>
          </a:prstGeom>
        </p:spPr>
        <p:style>
          <a:lnRef idx="0">
            <a:schemeClr val="accent2"/>
          </a:lnRef>
          <a:fillRef idx="3">
            <a:schemeClr val="accent2"/>
          </a:fillRef>
          <a:effectRef idx="3">
            <a:schemeClr val="accent2"/>
          </a:effectRef>
          <a:fontRef idx="minor">
            <a:schemeClr val="lt1"/>
          </a:fontRef>
        </p:style>
        <p:txBody>
          <a:bodyPr anchor="ctr"/>
          <a:lstStyle/>
          <a:p>
            <a:pPr algn="ctr" fontAlgn="auto">
              <a:spcBef>
                <a:spcPts val="0"/>
              </a:spcBef>
              <a:spcAft>
                <a:spcPts val="0"/>
              </a:spcAft>
              <a:defRPr/>
            </a:pPr>
            <a:r>
              <a:rPr lang="ru-RU" sz="4800" dirty="0"/>
              <a:t>2</a:t>
            </a:r>
            <a:endParaRPr lang="ru-RU" sz="4800" dirty="0"/>
          </a:p>
        </p:txBody>
      </p:sp>
      <p:sp>
        <p:nvSpPr>
          <p:cNvPr id="10" name="Овал 9">
            <a:hlinkClick r:id="rId8" action="ppaction://hlinksldjump" highlightClick="1"/>
          </p:cNvPr>
          <p:cNvSpPr/>
          <p:nvPr/>
        </p:nvSpPr>
        <p:spPr>
          <a:xfrm>
            <a:off x="7286644" y="1000108"/>
            <a:ext cx="1285884" cy="1285884"/>
          </a:xfrm>
          <a:prstGeom prst="ellipse">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r>
              <a:rPr lang="ru-RU" sz="4800" dirty="0"/>
              <a:t>5</a:t>
            </a:r>
            <a:endParaRPr lang="ru-RU" sz="4800" dirty="0"/>
          </a:p>
        </p:txBody>
      </p:sp>
      <p:sp>
        <p:nvSpPr>
          <p:cNvPr id="11" name="Овал 10">
            <a:hlinkClick r:id="rId9" action="ppaction://hlinksldjump" highlightClick="1"/>
          </p:cNvPr>
          <p:cNvSpPr/>
          <p:nvPr/>
        </p:nvSpPr>
        <p:spPr>
          <a:xfrm>
            <a:off x="5572125" y="3500438"/>
            <a:ext cx="1285875" cy="1285875"/>
          </a:xfrm>
          <a:prstGeom prst="ellipse">
            <a:avLst/>
          </a:prstGeom>
        </p:spPr>
        <p:style>
          <a:lnRef idx="1">
            <a:schemeClr val="accent5"/>
          </a:lnRef>
          <a:fillRef idx="3">
            <a:schemeClr val="accent5"/>
          </a:fillRef>
          <a:effectRef idx="2">
            <a:schemeClr val="accent5"/>
          </a:effectRef>
          <a:fontRef idx="minor">
            <a:schemeClr val="lt1"/>
          </a:fontRef>
        </p:style>
        <p:txBody>
          <a:bodyPr anchor="ctr"/>
          <a:lstStyle/>
          <a:p>
            <a:pPr algn="ctr" fontAlgn="auto">
              <a:spcBef>
                <a:spcPts val="0"/>
              </a:spcBef>
              <a:spcAft>
                <a:spcPts val="0"/>
              </a:spcAft>
              <a:defRPr/>
            </a:pPr>
            <a:r>
              <a:rPr lang="ru-RU" sz="4800" dirty="0"/>
              <a:t>9</a:t>
            </a:r>
            <a:endParaRPr lang="ru-RU" sz="4800" dirty="0"/>
          </a:p>
        </p:txBody>
      </p:sp>
      <p:sp>
        <p:nvSpPr>
          <p:cNvPr id="12" name="Овал 11">
            <a:hlinkClick r:id="rId10" action="ppaction://hlinksldjump" highlightClick="1"/>
          </p:cNvPr>
          <p:cNvSpPr/>
          <p:nvPr/>
        </p:nvSpPr>
        <p:spPr>
          <a:xfrm>
            <a:off x="7429500" y="2928938"/>
            <a:ext cx="1285875" cy="1285875"/>
          </a:xfrm>
          <a:prstGeom prst="ellipse">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r>
              <a:rPr lang="ru-RU" sz="4800" dirty="0"/>
              <a:t>10</a:t>
            </a:r>
            <a:endParaRPr lang="ru-RU" sz="4800" dirty="0"/>
          </a:p>
        </p:txBody>
      </p:sp>
      <p:sp>
        <p:nvSpPr>
          <p:cNvPr id="13" name="Овал 12">
            <a:hlinkClick r:id="rId11" action="ppaction://hlinksldjump" highlightClick="1"/>
          </p:cNvPr>
          <p:cNvSpPr/>
          <p:nvPr/>
        </p:nvSpPr>
        <p:spPr>
          <a:xfrm>
            <a:off x="2000232" y="3571876"/>
            <a:ext cx="1285884" cy="1285884"/>
          </a:xfrm>
          <a:prstGeom prst="ellipse">
            <a:avLst/>
          </a:prstGeom>
        </p:spPr>
        <p:style>
          <a:lnRef idx="0">
            <a:schemeClr val="dk1"/>
          </a:lnRef>
          <a:fillRef idx="3">
            <a:schemeClr val="dk1"/>
          </a:fillRef>
          <a:effectRef idx="3">
            <a:schemeClr val="dk1"/>
          </a:effectRef>
          <a:fontRef idx="minor">
            <a:schemeClr val="lt1"/>
          </a:fontRef>
        </p:style>
        <p:txBody>
          <a:bodyPr anchor="ctr"/>
          <a:lstStyle/>
          <a:p>
            <a:pPr algn="ctr" fontAlgn="auto">
              <a:spcBef>
                <a:spcPts val="0"/>
              </a:spcBef>
              <a:spcAft>
                <a:spcPts val="0"/>
              </a:spcAft>
              <a:defRPr/>
            </a:pPr>
            <a:r>
              <a:rPr lang="ru-RU" sz="4800" dirty="0"/>
              <a:t>7</a:t>
            </a:r>
            <a:endParaRPr lang="ru-RU" sz="4800" dirty="0"/>
          </a:p>
        </p:txBody>
      </p:sp>
      <p:sp>
        <p:nvSpPr>
          <p:cNvPr id="14" name="Овал 13">
            <a:hlinkClick r:id="rId12" action="ppaction://hlinksldjump" highlightClick="1"/>
          </p:cNvPr>
          <p:cNvSpPr/>
          <p:nvPr/>
        </p:nvSpPr>
        <p:spPr>
          <a:xfrm>
            <a:off x="4429124" y="4857760"/>
            <a:ext cx="1285884" cy="1285884"/>
          </a:xfrm>
          <a:prstGeom prst="ellipse">
            <a:avLst/>
          </a:prstGeom>
        </p:spPr>
        <p:style>
          <a:lnRef idx="0">
            <a:schemeClr val="accent2"/>
          </a:lnRef>
          <a:fillRef idx="3">
            <a:schemeClr val="accent2"/>
          </a:fillRef>
          <a:effectRef idx="3">
            <a:schemeClr val="accent2"/>
          </a:effectRef>
          <a:fontRef idx="minor">
            <a:schemeClr val="lt1"/>
          </a:fontRef>
        </p:style>
        <p:txBody>
          <a:bodyPr anchor="ctr"/>
          <a:lstStyle/>
          <a:p>
            <a:pPr algn="ctr" fontAlgn="auto">
              <a:spcBef>
                <a:spcPts val="0"/>
              </a:spcBef>
              <a:spcAft>
                <a:spcPts val="0"/>
              </a:spcAft>
              <a:defRPr/>
            </a:pPr>
            <a:r>
              <a:rPr lang="ru-RU" sz="4800" dirty="0"/>
              <a:t>12</a:t>
            </a:r>
            <a:endParaRPr lang="ru-RU" sz="4800" dirty="0"/>
          </a:p>
        </p:txBody>
      </p:sp>
      <p:sp>
        <p:nvSpPr>
          <p:cNvPr id="15" name="Овал 14">
            <a:hlinkClick r:id="rId13" action="ppaction://hlinksldjump" highlightClick="1"/>
          </p:cNvPr>
          <p:cNvSpPr/>
          <p:nvPr/>
        </p:nvSpPr>
        <p:spPr>
          <a:xfrm>
            <a:off x="2428860" y="5357826"/>
            <a:ext cx="1285884" cy="1285884"/>
          </a:xfrm>
          <a:prstGeom prst="ellipse">
            <a:avLst/>
          </a:prstGeom>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r>
              <a:rPr lang="ru-RU" sz="4800" dirty="0"/>
              <a:t>13</a:t>
            </a:r>
            <a:endParaRPr lang="ru-RU" sz="4800" dirty="0"/>
          </a:p>
        </p:txBody>
      </p:sp>
      <p:sp>
        <p:nvSpPr>
          <p:cNvPr id="16" name="Овал 15">
            <a:hlinkClick r:id="rId14" action="ppaction://hlinksldjump" highlightClick="1"/>
          </p:cNvPr>
          <p:cNvSpPr/>
          <p:nvPr/>
        </p:nvSpPr>
        <p:spPr>
          <a:xfrm>
            <a:off x="6572264" y="5143512"/>
            <a:ext cx="1285884" cy="1285884"/>
          </a:xfrm>
          <a:prstGeom prst="ellipse">
            <a:avLst/>
          </a:prstGeom>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r>
              <a:rPr lang="ru-RU" sz="4800" dirty="0"/>
              <a:t>11</a:t>
            </a:r>
            <a:endParaRPr lang="ru-RU" sz="4800" dirty="0"/>
          </a:p>
        </p:txBody>
      </p:sp>
      <p:sp>
        <p:nvSpPr>
          <p:cNvPr id="17" name="Скругленный прямоугольник 16">
            <a:hlinkClick r:id="rId15" action="ppaction://hlinksldjump" highlightClick="1"/>
          </p:cNvPr>
          <p:cNvSpPr/>
          <p:nvPr/>
        </p:nvSpPr>
        <p:spPr>
          <a:xfrm>
            <a:off x="285750" y="4857750"/>
            <a:ext cx="1285875" cy="8572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Все!</a:t>
            </a:r>
            <a:endParaRPr lang="ru-RU"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57346" name="Заголовок 1"/>
          <p:cNvSpPr>
            <a:spLocks noGrp="1"/>
          </p:cNvSpPr>
          <p:nvPr>
            <p:ph type="title"/>
          </p:nvPr>
        </p:nvSpPr>
        <p:spPr>
          <a:xfrm>
            <a:off x="642938" y="2643188"/>
            <a:ext cx="8229600" cy="1143000"/>
          </a:xfrm>
        </p:spPr>
        <p:txBody>
          <a:bodyPr/>
          <a:lstStyle/>
          <a:p>
            <a:r>
              <a:rPr lang="ru-RU" smtClean="0"/>
              <a:t>Для граждан 1000 – 1500 рублей</a:t>
            </a:r>
          </a:p>
        </p:txBody>
      </p:sp>
      <p:sp>
        <p:nvSpPr>
          <p:cNvPr id="4" name="Выгнутая вниз стрелка 3">
            <a:hlinkClick r:id="rId2" action="ppaction://hlinksldjump" highlightClick="1"/>
          </p:cNvPr>
          <p:cNvSpPr/>
          <p:nvPr/>
        </p:nvSpPr>
        <p:spPr>
          <a:xfrm>
            <a:off x="7429520" y="5357826"/>
            <a:ext cx="1500198" cy="1143008"/>
          </a:xfrm>
          <a:prstGeom prst="curvedUpArrow">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spTree>
  </p:cSld>
  <p:clrMapOvr>
    <a:overrideClrMapping bg1="dk1" tx1="lt1" bg2="dk2" tx2="lt2" accent1="accent1" accent2="accent2" accent3="accent3" accent4="accent4" accent5="accent5" accent6="accent6" hlink="hlink" folHlink="folHlink"/>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58370" name="Рисунок 3" descr="пожар в офисе"/>
          <p:cNvPicPr>
            <a:picLocks noChangeAspect="1" noChangeArrowheads="1"/>
          </p:cNvPicPr>
          <p:nvPr/>
        </p:nvPicPr>
        <p:blipFill>
          <a:blip r:embed="rId2"/>
          <a:srcRect/>
          <a:stretch>
            <a:fillRect/>
          </a:stretch>
        </p:blipFill>
        <p:spPr bwMode="auto">
          <a:xfrm>
            <a:off x="1643063" y="642938"/>
            <a:ext cx="5500687" cy="5715000"/>
          </a:xfrm>
          <a:prstGeom prst="rect">
            <a:avLst/>
          </a:prstGeom>
          <a:noFill/>
          <a:ln w="9525">
            <a:noFill/>
            <a:miter lim="800000"/>
            <a:headEnd/>
            <a:tailEnd/>
          </a:ln>
        </p:spPr>
      </p:pic>
      <p:sp>
        <p:nvSpPr>
          <p:cNvPr id="2" name="Заголовок 1"/>
          <p:cNvSpPr>
            <a:spLocks noGrp="1"/>
          </p:cNvSpPr>
          <p:nvPr>
            <p:ph type="title"/>
          </p:nvPr>
        </p:nvSpPr>
        <p:spPr>
          <a:xfrm>
            <a:off x="285720" y="1000108"/>
            <a:ext cx="8229600" cy="1143000"/>
          </a:xfrm>
        </p:spPr>
        <p:txBody>
          <a:bodyPr rtlCol="0">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fontAlgn="auto">
              <a:spcAft>
                <a:spcPts val="0"/>
              </a:spcAft>
              <a:defRPr/>
            </a:pPr>
            <a:r>
              <a:rPr lang="ru-RU" sz="9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01</a:t>
            </a:r>
            <a:endParaRPr lang="ru-RU" sz="9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Выгнутая вниз стрелка 2">
            <a:hlinkClick r:id="rId3" action="ppaction://hlinksldjump" highlightClick="1"/>
          </p:cNvPr>
          <p:cNvSpPr/>
          <p:nvPr/>
        </p:nvSpPr>
        <p:spPr>
          <a:xfrm>
            <a:off x="7429520" y="5357826"/>
            <a:ext cx="1500198" cy="1143008"/>
          </a:xfrm>
          <a:prstGeom prst="curvedUpArrow">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625" y="428625"/>
            <a:ext cx="8358188" cy="4929188"/>
          </a:xfrm>
        </p:spPr>
        <p:txBody>
          <a:bodyPr/>
          <a:lstStyle/>
          <a:p>
            <a:r>
              <a:rPr lang="ru-RU" smtClean="0"/>
              <a:t>Окопать, если есть лопата, захлестывание ветками во «внутрь пожара», залить водой, если есть рядом.</a:t>
            </a:r>
          </a:p>
        </p:txBody>
      </p:sp>
      <p:sp>
        <p:nvSpPr>
          <p:cNvPr id="3" name="Выгнутая вниз стрелка 2">
            <a:hlinkClick r:id="rId3" action="ppaction://hlinksldjump" highlightClick="1"/>
          </p:cNvPr>
          <p:cNvSpPr/>
          <p:nvPr/>
        </p:nvSpPr>
        <p:spPr>
          <a:xfrm>
            <a:off x="7358082" y="5357826"/>
            <a:ext cx="1571636" cy="1143008"/>
          </a:xfrm>
          <a:prstGeom prst="curvedUpArrow">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pic>
        <p:nvPicPr>
          <p:cNvPr id="4" name="Рисунок 3"/>
          <p:cNvPicPr/>
          <p:nvPr/>
        </p:nvPicPr>
        <p:blipFill>
          <a:blip r:embed="rId4"/>
          <a:srcRect/>
          <a:stretch>
            <a:fillRect/>
          </a:stretch>
        </p:blipFill>
        <p:spPr bwMode="auto">
          <a:xfrm>
            <a:off x="142844" y="4357694"/>
            <a:ext cx="2786082" cy="2357454"/>
          </a:xfrm>
          <a:prstGeom prst="rect">
            <a:avLst/>
          </a:prstGeom>
          <a:ln>
            <a:noFill/>
          </a:ln>
          <a:effectLst>
            <a:softEdge rad="112500"/>
          </a:effectLst>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par>
                          <p:cTn id="8" fill="hold">
                            <p:stCondLst>
                              <p:cond delay="2000"/>
                            </p:stCondLst>
                            <p:childTnLst>
                              <p:par>
                                <p:cTn id="9" presetID="55"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1000" fill="hold"/>
                                        <p:tgtEl>
                                          <p:spTgt spid="2"/>
                                        </p:tgtEl>
                                        <p:attrNameLst>
                                          <p:attrName>ppt_w</p:attrName>
                                        </p:attrNameLst>
                                      </p:cBhvr>
                                      <p:tavLst>
                                        <p:tav tm="0">
                                          <p:val>
                                            <p:strVal val="#ppt_w*0.70"/>
                                          </p:val>
                                        </p:tav>
                                        <p:tav tm="100000">
                                          <p:val>
                                            <p:strVal val="#ppt_w"/>
                                          </p:val>
                                        </p:tav>
                                      </p:tavLst>
                                    </p:anim>
                                    <p:anim calcmode="lin" valueType="num">
                                      <p:cBhvr>
                                        <p:cTn id="12" dur="1000" fill="hold"/>
                                        <p:tgtEl>
                                          <p:spTgt spid="2"/>
                                        </p:tgtEl>
                                        <p:attrNameLst>
                                          <p:attrName>ppt_h</p:attrName>
                                        </p:attrNameLst>
                                      </p:cBhvr>
                                      <p:tavLst>
                                        <p:tav tm="0">
                                          <p:val>
                                            <p:strVal val="#ppt_h"/>
                                          </p:val>
                                        </p:tav>
                                        <p:tav tm="100000">
                                          <p:val>
                                            <p:strVal val="#ppt_h"/>
                                          </p:val>
                                        </p:tav>
                                      </p:tavLst>
                                    </p:anim>
                                    <p:animEffect transition="in" filter="fade">
                                      <p:cBhvr>
                                        <p:cTn id="13"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75" y="785813"/>
            <a:ext cx="8229600" cy="4214812"/>
          </a:xfrm>
        </p:spPr>
        <p:txBody>
          <a:bodyPr/>
          <a:lstStyle/>
          <a:p>
            <a:r>
              <a:rPr lang="ru-RU" smtClean="0"/>
              <a:t>Мётла, песок, емкость с водой, если есть гараж – огнетушитель,</a:t>
            </a:r>
            <a:br>
              <a:rPr lang="ru-RU" smtClean="0"/>
            </a:br>
            <a:r>
              <a:rPr lang="ru-RU" smtClean="0"/>
              <a:t>сколько машин - столько огнетушителей</a:t>
            </a:r>
          </a:p>
        </p:txBody>
      </p:sp>
      <p:sp>
        <p:nvSpPr>
          <p:cNvPr id="3" name="Выгнутая вниз стрелка 2">
            <a:hlinkClick r:id="rId2" action="ppaction://hlinksldjump" highlightClick="1"/>
          </p:cNvPr>
          <p:cNvSpPr/>
          <p:nvPr/>
        </p:nvSpPr>
        <p:spPr>
          <a:xfrm>
            <a:off x="7429520" y="5357826"/>
            <a:ext cx="1500198" cy="1143008"/>
          </a:xfrm>
          <a:prstGeom prst="curvedUpArrow">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1"/>
                                          </p:val>
                                        </p:tav>
                                        <p:tav tm="100000">
                                          <p:val>
                                            <p:strVal val="#ppt_x"/>
                                          </p:val>
                                        </p:tav>
                                      </p:tavLst>
                                    </p:anim>
                                    <p:anim calcmode="lin" valueType="num">
                                      <p:cBhvr>
                                        <p:cTn id="9"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3.xml><?xml version="1.0" encoding="utf-8"?>
<a:theme xmlns:a="http://schemas.openxmlformats.org/drawingml/2006/main" name="1_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4.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2.xml><?xml version="1.0" encoding="utf-8"?>
<a:themeOverride xmlns:a="http://schemas.openxmlformats.org/drawingml/2006/main">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ppt/theme/themeOverride3.xml><?xml version="1.0" encoding="utf-8"?>
<a:themeOverride xmlns:a="http://schemas.openxmlformats.org/drawingml/2006/main">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docProps/app.xml><?xml version="1.0" encoding="utf-8"?>
<Properties xmlns="http://schemas.openxmlformats.org/officeDocument/2006/extended-properties" xmlns:vt="http://schemas.openxmlformats.org/officeDocument/2006/docPropsVTypes">
  <Template/>
  <TotalTime>258</TotalTime>
  <Words>339</Words>
  <Application>Microsoft Office PowerPoint</Application>
  <PresentationFormat>Экран (4:3)</PresentationFormat>
  <Paragraphs>27</Paragraphs>
  <Slides>19</Slides>
  <Notes>1</Notes>
  <HiddenSlides>0</HiddenSlides>
  <MMClips>0</MMClips>
  <ScaleCrop>false</ScaleCrop>
  <HeadingPairs>
    <vt:vector size="6" baseType="variant">
      <vt:variant>
        <vt:lpstr>Использованные шрифты</vt:lpstr>
      </vt:variant>
      <vt:variant>
        <vt:i4>7</vt:i4>
      </vt:variant>
      <vt:variant>
        <vt:lpstr>Шаблон оформления</vt:lpstr>
      </vt:variant>
      <vt:variant>
        <vt:i4>15</vt:i4>
      </vt:variant>
      <vt:variant>
        <vt:lpstr>Заголовки слайдов</vt:lpstr>
      </vt:variant>
      <vt:variant>
        <vt:i4>19</vt:i4>
      </vt:variant>
    </vt:vector>
  </HeadingPairs>
  <TitlesOfParts>
    <vt:vector size="41" baseType="lpstr">
      <vt:lpstr>Calibri</vt:lpstr>
      <vt:lpstr>Arial</vt:lpstr>
      <vt:lpstr>Franklin Gothic Book</vt:lpstr>
      <vt:lpstr>Wingdings 2</vt:lpstr>
      <vt:lpstr>Times New Roman</vt:lpstr>
      <vt:lpstr>Wingdings</vt:lpstr>
      <vt:lpstr>Wingdings 3</vt:lpstr>
      <vt:lpstr>Тема Office</vt:lpstr>
      <vt:lpstr>Техническая</vt:lpstr>
      <vt:lpstr>1_Техническая</vt:lpstr>
      <vt:lpstr>Апекс</vt:lpstr>
      <vt:lpstr>Техническая</vt:lpstr>
      <vt:lpstr>Техническая</vt:lpstr>
      <vt:lpstr>Техническая</vt:lpstr>
      <vt:lpstr>Техническая</vt:lpstr>
      <vt:lpstr>Техническая</vt:lpstr>
      <vt:lpstr>1_Техническая</vt:lpstr>
      <vt:lpstr>1_Техническая</vt:lpstr>
      <vt:lpstr>1_Техническая</vt:lpstr>
      <vt:lpstr>1_Техническая</vt:lpstr>
      <vt:lpstr>1_Техническая</vt:lpstr>
      <vt:lpstr>Апекс</vt:lpstr>
      <vt:lpstr>Слайд 1</vt:lpstr>
      <vt:lpstr>Слайд 2</vt:lpstr>
      <vt:lpstr>Наше спасение не в увеличении количества пожарных частей, а в грамотности и соблюдении правил поведения самих людей.</vt:lpstr>
      <vt:lpstr>Слайд 4</vt:lpstr>
      <vt:lpstr>Слайд 5</vt:lpstr>
      <vt:lpstr>Для граждан 1000 – 1500 рублей</vt:lpstr>
      <vt:lpstr>Слайд 7</vt:lpstr>
      <vt:lpstr>Окопать, если есть лопата, захлестывание ветками во «внутрь пожара», залить водой, если есть рядом.</vt:lpstr>
      <vt:lpstr>Мётла, песок, емкость с водой, если есть гараж – огнетушитель, сколько машин - столько огнетушителей</vt:lpstr>
      <vt:lpstr>1. Ожоговую поверхность следует подставить под струю чистой холодной воды на 20 – 30 минут.  2. Обработать рану пенообразующим аэрозолем.  3. Наложить стерильную повязку.  4. Обратиться к врачу.</vt:lpstr>
      <vt:lpstr>1. Залить водой.  2. Хорошенько перемешать костер лопатой (если нет лопаты, можно взять топор или заостренную сырую палку). Не забудьте сдвинуть все камни, крупные головешки, обгоревшие остатки бревен – под ними могут быть угли – залить все водой.  3. Залить водой периферийную часть кострища.                            4. Проверить угли и пепел на ощупь –                              они должны быть холодными. </vt:lpstr>
      <vt:lpstr>1. Позвонить по телефону «01», сообщить характер возгорания и свой точный адрес.  2. Если огонь невелик, попробуйте с ним справиться (песок, плотная мокрая ткань, вода). Если горение продолжается, покинь квартиру, выключив электричество и газ.                           3. Сообщи соседям о пожаре. </vt:lpstr>
      <vt:lpstr>1. Сбить пламя, разобрать костер, разворошить угли и головешки.  2. перемешать лопатой или другим подручным инструментом пепел и окопать кострище по кругу.  3. Забросать костер толстым слоем грунта (не менее 30см).  4. Тщательно затоптать слой земли на кострище, пока оно не перестанет дымиться.  5. Не уходите сразу от кострища, убедитесь, что через 15-20 мин. оно не начнет снова дымиться. </vt:lpstr>
      <vt:lpstr>Если вы оказались в зоне лесного пожара, определите направление ветра и двигайтесь в противоположном направлении.</vt:lpstr>
      <vt:lpstr>Слайд 15</vt:lpstr>
      <vt:lpstr>Слайд 16</vt:lpstr>
      <vt:lpstr>1. Не прятаться, не открывать окна.  2. Передвигайся к выходу на четвереньках или ползком (внизу дыма меньше) и дыши через влажную ткань, прикрыв ею нос.  3. Уходя из квартиры, закрой дверь.</vt:lpstr>
      <vt:lpstr>… беду отводи до удара.</vt:lpstr>
      <vt:lpstr>Шар земной – наш дом родной, Но теперь от века к веку Он в опасности большой От деяний человека. Лес зеленый охраняй, Никогда не поджигай! Не губи деревья ты, сохрани в лесу цветы! Нам природа подарила, Разум, силу и уменье. Воздадим же ей сполна Чтоб она была жива!</vt:lpstr>
    </vt:vector>
  </TitlesOfParts>
  <Company>Organization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«Не допустим пожара»</dc:title>
  <dc:creator>User</dc:creator>
  <cp:lastModifiedBy>Александр</cp:lastModifiedBy>
  <cp:revision>23</cp:revision>
  <dcterms:created xsi:type="dcterms:W3CDTF">2010-08-04T10:22:02Z</dcterms:created>
  <dcterms:modified xsi:type="dcterms:W3CDTF">2010-08-18T05:53:54Z</dcterms:modified>
</cp:coreProperties>
</file>