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14" r:id="rId4"/>
    <p:sldId id="315" r:id="rId5"/>
    <p:sldId id="316" r:id="rId6"/>
    <p:sldId id="317" r:id="rId7"/>
    <p:sldId id="318" r:id="rId8"/>
    <p:sldId id="319" r:id="rId9"/>
    <p:sldId id="262" r:id="rId10"/>
    <p:sldId id="263" r:id="rId11"/>
    <p:sldId id="264" r:id="rId12"/>
    <p:sldId id="266" r:id="rId13"/>
    <p:sldId id="267" r:id="rId14"/>
    <p:sldId id="268" r:id="rId15"/>
    <p:sldId id="271" r:id="rId16"/>
    <p:sldId id="272" r:id="rId17"/>
    <p:sldId id="273" r:id="rId18"/>
    <p:sldId id="277" r:id="rId19"/>
    <p:sldId id="278" r:id="rId20"/>
    <p:sldId id="281" r:id="rId21"/>
    <p:sldId id="285" r:id="rId22"/>
    <p:sldId id="291" r:id="rId23"/>
    <p:sldId id="295" r:id="rId24"/>
    <p:sldId id="290" r:id="rId25"/>
    <p:sldId id="299" r:id="rId26"/>
    <p:sldId id="300" r:id="rId27"/>
    <p:sldId id="298" r:id="rId28"/>
    <p:sldId id="301" r:id="rId29"/>
    <p:sldId id="307" r:id="rId30"/>
    <p:sldId id="308" r:id="rId31"/>
    <p:sldId id="304" r:id="rId32"/>
    <p:sldId id="305" r:id="rId33"/>
    <p:sldId id="306" r:id="rId34"/>
    <p:sldId id="302" r:id="rId35"/>
    <p:sldId id="303" r:id="rId36"/>
    <p:sldId id="311" r:id="rId37"/>
    <p:sldId id="309" r:id="rId38"/>
    <p:sldId id="312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8" autoAdjust="0"/>
    <p:restoredTop sz="94660"/>
  </p:normalViewPr>
  <p:slideViewPr>
    <p:cSldViewPr>
      <p:cViewPr varScale="1">
        <p:scale>
          <a:sx n="92" d="100"/>
          <a:sy n="92" d="100"/>
        </p:scale>
        <p:origin x="1157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EB749AA-3A3C-4CAA-A6F0-1CC2E3B12FC6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6E4DA64-2914-4F4F-8A0B-10EEE6EDB8FC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CAE4FBE-A9AC-4CF5-9E50-56351B46D0AD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3DBA7D0-A251-471D-B509-FD153A32C6B6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D15EFA5-82E8-4F64-8665-0BEC7FBB7BCB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E5DDD7B-C7D5-445B-B114-2D7CCD5E57C6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2749E80-E55F-4741-A3BB-59D620CDDD44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551A127-C624-4C27-B505-7D34E565F051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9706BBF-2BC5-48C9-89BD-C6F0E7C6743B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5" name="Дата 27">
            <a:extLst>
              <a:ext uri="{FF2B5EF4-FFF2-40B4-BE49-F238E27FC236}">
                <a16:creationId xmlns:a16="http://schemas.microsoft.com/office/drawing/2014/main" id="{62BE56B4-1BE8-4F5F-B23A-0D46D4881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7F0AF6-872A-420F-9A94-4AFA4E7DB7B2}" type="datetimeFigureOut">
              <a:rPr lang="ru-RU"/>
              <a:pPr>
                <a:defRPr/>
              </a:pPr>
              <a:t>02.09.2017</a:t>
            </a:fld>
            <a:endParaRPr lang="ru-RU"/>
          </a:p>
        </p:txBody>
      </p:sp>
      <p:sp>
        <p:nvSpPr>
          <p:cNvPr id="16" name="Нижний колонтитул 16">
            <a:extLst>
              <a:ext uri="{FF2B5EF4-FFF2-40B4-BE49-F238E27FC236}">
                <a16:creationId xmlns:a16="http://schemas.microsoft.com/office/drawing/2014/main" id="{73AA4806-2554-4C64-890B-A6BEEE77F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>
            <a:extLst>
              <a:ext uri="{FF2B5EF4-FFF2-40B4-BE49-F238E27FC236}">
                <a16:creationId xmlns:a16="http://schemas.microsoft.com/office/drawing/2014/main" id="{EF70BD0F-1BF3-4C35-BFDF-F016DC1A9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EA139-47BD-4DAB-B335-0CBA97F84C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368506"/>
      </p:ext>
    </p:extLst>
  </p:cSld>
  <p:clrMapOvr>
    <a:masterClrMapping/>
  </p:clrMapOvr>
  <p:transition spd="med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:a16="http://schemas.microsoft.com/office/drawing/2014/main" id="{A57F9155-3E06-41AD-8E85-3430B15EB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CD7B2-BDC4-40A2-962B-188B8A2198EF}" type="datetimeFigureOut">
              <a:rPr lang="ru-RU"/>
              <a:pPr>
                <a:defRPr/>
              </a:pPr>
              <a:t>02.09.2017</a:t>
            </a:fld>
            <a:endParaRPr lang="ru-RU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id="{96838685-962D-4B57-90E5-9005B84CB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>
            <a:extLst>
              <a:ext uri="{FF2B5EF4-FFF2-40B4-BE49-F238E27FC236}">
                <a16:creationId xmlns:a16="http://schemas.microsoft.com/office/drawing/2014/main" id="{C146F100-D0F3-4986-BA7A-BEEE01548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A110C-CF30-4CE2-8997-A14806B573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8316144"/>
      </p:ext>
    </p:extLst>
  </p:cSld>
  <p:clrMapOvr>
    <a:masterClrMapping/>
  </p:clrMapOvr>
  <p:transition spd="med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:a16="http://schemas.microsoft.com/office/drawing/2014/main" id="{F437751D-0FDC-48BC-9CA3-CFD35C6F4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30D6B-6319-4E2A-89C4-97C80F377654}" type="datetimeFigureOut">
              <a:rPr lang="ru-RU"/>
              <a:pPr>
                <a:defRPr/>
              </a:pPr>
              <a:t>02.09.2017</a:t>
            </a:fld>
            <a:endParaRPr lang="ru-RU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id="{B1EE3B5B-6475-4DBD-B0C2-AA5F3973B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>
            <a:extLst>
              <a:ext uri="{FF2B5EF4-FFF2-40B4-BE49-F238E27FC236}">
                <a16:creationId xmlns:a16="http://schemas.microsoft.com/office/drawing/2014/main" id="{2F926654-8D2F-47B5-B125-37B8A196F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54484-9993-43B7-AD76-62EDD125BF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9324831"/>
      </p:ext>
    </p:extLst>
  </p:cSld>
  <p:clrMapOvr>
    <a:masterClrMapping/>
  </p:clrMapOvr>
  <p:transition spd="med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:a16="http://schemas.microsoft.com/office/drawing/2014/main" id="{94C4BE7E-28CB-4E93-8440-1241AE670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E42ED-2C21-4D5B-B79A-C481D65DCD22}" type="datetimeFigureOut">
              <a:rPr lang="ru-RU"/>
              <a:pPr>
                <a:defRPr/>
              </a:pPr>
              <a:t>02.09.2017</a:t>
            </a:fld>
            <a:endParaRPr lang="ru-RU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:a16="http://schemas.microsoft.com/office/drawing/2014/main" id="{BA9BEBDD-CF81-4430-A6C0-C24E2361D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>
            <a:extLst>
              <a:ext uri="{FF2B5EF4-FFF2-40B4-BE49-F238E27FC236}">
                <a16:creationId xmlns:a16="http://schemas.microsoft.com/office/drawing/2014/main" id="{A2593B0D-5689-447C-AA10-5892D8155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DC7C4-8625-40FC-B343-BCAA83F130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9254839"/>
      </p:ext>
    </p:extLst>
  </p:cSld>
  <p:clrMapOvr>
    <a:masterClrMapping/>
  </p:clrMapOvr>
  <p:transition spd="med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17">
            <a:extLst>
              <a:ext uri="{FF2B5EF4-FFF2-40B4-BE49-F238E27FC236}">
                <a16:creationId xmlns:a16="http://schemas.microsoft.com/office/drawing/2014/main" id="{9C159966-7C12-49BA-9F2B-BB562221925A}"/>
              </a:ext>
            </a:extLst>
          </p:cNvPr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18">
            <a:extLst>
              <a:ext uri="{FF2B5EF4-FFF2-40B4-BE49-F238E27FC236}">
                <a16:creationId xmlns:a16="http://schemas.microsoft.com/office/drawing/2014/main" id="{C2943CFB-C84D-4F54-B138-A95BD1F18435}"/>
              </a:ext>
            </a:extLst>
          </p:cNvPr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19">
            <a:extLst>
              <a:ext uri="{FF2B5EF4-FFF2-40B4-BE49-F238E27FC236}">
                <a16:creationId xmlns:a16="http://schemas.microsoft.com/office/drawing/2014/main" id="{AE00F5BC-E82F-4A60-91DB-4E866268096F}"/>
              </a:ext>
            </a:extLst>
          </p:cNvPr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олилиния 20">
            <a:extLst>
              <a:ext uri="{FF2B5EF4-FFF2-40B4-BE49-F238E27FC236}">
                <a16:creationId xmlns:a16="http://schemas.microsoft.com/office/drawing/2014/main" id="{3D8689DC-011D-4473-BB09-9D41705F8C79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23">
            <a:extLst>
              <a:ext uri="{FF2B5EF4-FFF2-40B4-BE49-F238E27FC236}">
                <a16:creationId xmlns:a16="http://schemas.microsoft.com/office/drawing/2014/main" id="{12D27416-4342-483D-89BE-AB037170AABC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олилиния 24">
            <a:extLst>
              <a:ext uri="{FF2B5EF4-FFF2-40B4-BE49-F238E27FC236}">
                <a16:creationId xmlns:a16="http://schemas.microsoft.com/office/drawing/2014/main" id="{BB7ED75C-C4C2-4B10-BFC5-8BD10EC13BC1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олилиния 25">
            <a:extLst>
              <a:ext uri="{FF2B5EF4-FFF2-40B4-BE49-F238E27FC236}">
                <a16:creationId xmlns:a16="http://schemas.microsoft.com/office/drawing/2014/main" id="{747FE95D-A147-43CB-BFE9-736B4231F416}"/>
              </a:ext>
            </a:extLst>
          </p:cNvPr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олилиния 26">
            <a:extLst>
              <a:ext uri="{FF2B5EF4-FFF2-40B4-BE49-F238E27FC236}">
                <a16:creationId xmlns:a16="http://schemas.microsoft.com/office/drawing/2014/main" id="{E9F65F6B-840B-4848-BB89-670F45A6FC14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27">
            <a:extLst>
              <a:ext uri="{FF2B5EF4-FFF2-40B4-BE49-F238E27FC236}">
                <a16:creationId xmlns:a16="http://schemas.microsoft.com/office/drawing/2014/main" id="{4E56737F-E393-44AF-9B60-86A9AB6C480A}"/>
              </a:ext>
            </a:extLst>
          </p:cNvPr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олилиния 28">
            <a:extLst>
              <a:ext uri="{FF2B5EF4-FFF2-40B4-BE49-F238E27FC236}">
                <a16:creationId xmlns:a16="http://schemas.microsoft.com/office/drawing/2014/main" id="{AC4DD8AD-0C36-41EC-ADF8-81D7A3231B9D}"/>
              </a:ext>
            </a:extLst>
          </p:cNvPr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олилиния 29">
            <a:extLst>
              <a:ext uri="{FF2B5EF4-FFF2-40B4-BE49-F238E27FC236}">
                <a16:creationId xmlns:a16="http://schemas.microsoft.com/office/drawing/2014/main" id="{13A645DF-1ABE-4F9D-9048-2441BE548DE9}"/>
              </a:ext>
            </a:extLst>
          </p:cNvPr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олилиния 30">
            <a:extLst>
              <a:ext uri="{FF2B5EF4-FFF2-40B4-BE49-F238E27FC236}">
                <a16:creationId xmlns:a16="http://schemas.microsoft.com/office/drawing/2014/main" id="{1E00C859-C1DE-477E-8F95-F5C595C52F8B}"/>
              </a:ext>
            </a:extLst>
          </p:cNvPr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31">
            <a:extLst>
              <a:ext uri="{FF2B5EF4-FFF2-40B4-BE49-F238E27FC236}">
                <a16:creationId xmlns:a16="http://schemas.microsoft.com/office/drawing/2014/main" id="{EE141242-E6C3-490D-93C9-C6935830E745}"/>
              </a:ext>
            </a:extLst>
          </p:cNvPr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Полилиния 32">
            <a:extLst>
              <a:ext uri="{FF2B5EF4-FFF2-40B4-BE49-F238E27FC236}">
                <a16:creationId xmlns:a16="http://schemas.microsoft.com/office/drawing/2014/main" id="{7A842828-5C35-4C27-A446-93EB86308013}"/>
              </a:ext>
            </a:extLst>
          </p:cNvPr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олилиния 33">
            <a:extLst>
              <a:ext uri="{FF2B5EF4-FFF2-40B4-BE49-F238E27FC236}">
                <a16:creationId xmlns:a16="http://schemas.microsoft.com/office/drawing/2014/main" id="{F40FD481-AEBB-404C-9D3A-65D1FEE043CE}"/>
              </a:ext>
            </a:extLst>
          </p:cNvPr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71A1192-5CF8-484B-B99F-DC1B3F705B95}"/>
              </a:ext>
            </a:extLst>
          </p:cNvPr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D1A6981-EAE8-4CE7-B0E2-FBADAF6FF898}"/>
              </a:ext>
            </a:extLst>
          </p:cNvPr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C7B0BDC-0525-4A38-80B4-F64119AEB10E}"/>
              </a:ext>
            </a:extLst>
          </p:cNvPr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B2717B9-B793-4F87-BE6A-E8AA8C7A9481}"/>
              </a:ext>
            </a:extLst>
          </p:cNvPr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55B379F-FE82-491A-9FE9-3917D704E70C}"/>
              </a:ext>
            </a:extLst>
          </p:cNvPr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89D0ABF-B712-4E42-BAC2-1A7E6C4880D8}"/>
              </a:ext>
            </a:extLst>
          </p:cNvPr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5" name="Дата 3">
            <a:extLst>
              <a:ext uri="{FF2B5EF4-FFF2-40B4-BE49-F238E27FC236}">
                <a16:creationId xmlns:a16="http://schemas.microsoft.com/office/drawing/2014/main" id="{DB4FB0ED-7363-4387-967B-8C0E77E89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34F1CF-3231-4C7B-A337-9D76B2F6C713}" type="datetimeFigureOut">
              <a:rPr lang="ru-RU"/>
              <a:pPr>
                <a:defRPr/>
              </a:pPr>
              <a:t>02.09.2017</a:t>
            </a:fld>
            <a:endParaRPr lang="ru-RU"/>
          </a:p>
        </p:txBody>
      </p:sp>
      <p:sp>
        <p:nvSpPr>
          <p:cNvPr id="26" name="Нижний колонтитул 4">
            <a:extLst>
              <a:ext uri="{FF2B5EF4-FFF2-40B4-BE49-F238E27FC236}">
                <a16:creationId xmlns:a16="http://schemas.microsoft.com/office/drawing/2014/main" id="{88B2FB88-8C72-4DCA-9CE9-B3E3F407B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>
            <a:extLst>
              <a:ext uri="{FF2B5EF4-FFF2-40B4-BE49-F238E27FC236}">
                <a16:creationId xmlns:a16="http://schemas.microsoft.com/office/drawing/2014/main" id="{EF70318D-77D6-44AE-8B6D-AABF67D06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F21C4-ACBD-453E-BDC5-6A362166AC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9463876"/>
      </p:ext>
    </p:extLst>
  </p:cSld>
  <p:clrMapOvr>
    <a:masterClrMapping/>
  </p:clrMapOvr>
  <p:transition spd="med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CCB04D-38E1-4CC4-A9E0-676C0072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AE9C4B-ED1F-41E1-A98E-E0AF68AE7C87}" type="datetimeFigureOut">
              <a:rPr lang="ru-RU"/>
              <a:pPr>
                <a:defRPr/>
              </a:pPr>
              <a:t>02.09.2017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4641BD-1FBC-4973-BD5D-8458EF450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B03D71-1B48-468A-ADA8-1434DF7B5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D370D-88CA-47A2-B571-3D10CA3720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5950588"/>
      </p:ext>
    </p:extLst>
  </p:cSld>
  <p:clrMapOvr>
    <a:masterClrMapping/>
  </p:clrMapOvr>
  <p:transition spd="med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1630B17-2F42-490F-A9C8-4DEE239569DF}"/>
              </a:ext>
            </a:extLst>
          </p:cNvPr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A4FD1AC-3D74-4DEE-A7DA-3CDBDED9D22D}"/>
              </a:ext>
            </a:extLst>
          </p:cNvPr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3DDE61B-34A6-449A-8355-2A008A97320B}"/>
              </a:ext>
            </a:extLst>
          </p:cNvPr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2355E40-4A70-4358-97C8-03ACA6111B2C}"/>
              </a:ext>
            </a:extLst>
          </p:cNvPr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694C016-62FC-4DF2-92A9-B3F484DCD6D9}"/>
              </a:ext>
            </a:extLst>
          </p:cNvPr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5DCEA06-D16D-46F6-972E-AC891215A0F7}"/>
              </a:ext>
            </a:extLst>
          </p:cNvPr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B06E373-BFA0-4545-A623-401B25D83722}"/>
              </a:ext>
            </a:extLst>
          </p:cNvPr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DB9BD2E-CA2A-4798-959D-7E2DA3069A90}"/>
              </a:ext>
            </a:extLst>
          </p:cNvPr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7033C1E-F142-4408-9446-BCA85374F151}"/>
              </a:ext>
            </a:extLst>
          </p:cNvPr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04D48ED-B37C-4496-A1EA-A3D1C2719E08}"/>
              </a:ext>
            </a:extLst>
          </p:cNvPr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Дата 6">
            <a:extLst>
              <a:ext uri="{FF2B5EF4-FFF2-40B4-BE49-F238E27FC236}">
                <a16:creationId xmlns:a16="http://schemas.microsoft.com/office/drawing/2014/main" id="{CCFAA311-B8AC-4B9B-9406-E5F3BF65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020608-1BBF-4EF5-BE8C-D28C112F85DB}" type="datetimeFigureOut">
              <a:rPr lang="ru-RU"/>
              <a:pPr>
                <a:defRPr/>
              </a:pPr>
              <a:t>02.09.2017</a:t>
            </a:fld>
            <a:endParaRPr lang="ru-RU"/>
          </a:p>
        </p:txBody>
      </p:sp>
      <p:sp>
        <p:nvSpPr>
          <p:cNvPr id="18" name="Нижний колонтитул 7">
            <a:extLst>
              <a:ext uri="{FF2B5EF4-FFF2-40B4-BE49-F238E27FC236}">
                <a16:creationId xmlns:a16="http://schemas.microsoft.com/office/drawing/2014/main" id="{B37CCB39-CBBD-46DE-946A-420F1E5EA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>
            <a:extLst>
              <a:ext uri="{FF2B5EF4-FFF2-40B4-BE49-F238E27FC236}">
                <a16:creationId xmlns:a16="http://schemas.microsoft.com/office/drawing/2014/main" id="{32CCB3C2-07BC-4112-B106-3322FE7D8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D1EDE-B844-4FEA-81A6-BE2EA3B8B0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0642450"/>
      </p:ext>
    </p:extLst>
  </p:cSld>
  <p:clrMapOvr>
    <a:masterClrMapping/>
  </p:clrMapOvr>
  <p:transition spd="med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3">
            <a:extLst>
              <a:ext uri="{FF2B5EF4-FFF2-40B4-BE49-F238E27FC236}">
                <a16:creationId xmlns:a16="http://schemas.microsoft.com/office/drawing/2014/main" id="{D8422B15-ABA4-48D8-9338-B4B0D4BF3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D9D29-7058-450E-850E-9238C75A4F81}" type="datetimeFigureOut">
              <a:rPr lang="ru-RU"/>
              <a:pPr>
                <a:defRPr/>
              </a:pPr>
              <a:t>02.09.2017</a:t>
            </a:fld>
            <a:endParaRPr lang="ru-RU"/>
          </a:p>
        </p:txBody>
      </p:sp>
      <p:sp>
        <p:nvSpPr>
          <p:cNvPr id="4" name="Нижний колонтитул 2">
            <a:extLst>
              <a:ext uri="{FF2B5EF4-FFF2-40B4-BE49-F238E27FC236}">
                <a16:creationId xmlns:a16="http://schemas.microsoft.com/office/drawing/2014/main" id="{3D620119-F628-4E28-A931-267E0E5ED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>
            <a:extLst>
              <a:ext uri="{FF2B5EF4-FFF2-40B4-BE49-F238E27FC236}">
                <a16:creationId xmlns:a16="http://schemas.microsoft.com/office/drawing/2014/main" id="{109E9986-C698-4EB1-87DF-61277C438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B737A-45FE-492A-AA80-D6EB81D66B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5809518"/>
      </p:ext>
    </p:extLst>
  </p:cSld>
  <p:clrMapOvr>
    <a:masterClrMapping/>
  </p:clrMapOvr>
  <p:transition spd="med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370AE1C-8860-4D23-9C4C-1019FDB3C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721F2C-E82A-4ECB-AD38-E15075CE19F4}" type="datetimeFigureOut">
              <a:rPr lang="ru-RU"/>
              <a:pPr>
                <a:defRPr/>
              </a:pPr>
              <a:t>02.09.2017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B259C17-B20C-4111-898D-852A3C102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510938-DBD1-46D2-90A3-9952FA019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BEB77-E292-41F1-AB84-653D760685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6540995"/>
      </p:ext>
    </p:extLst>
  </p:cSld>
  <p:clrMapOvr>
    <a:masterClrMapping/>
  </p:clrMapOvr>
  <p:transition spd="med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>
            <a:extLst>
              <a:ext uri="{FF2B5EF4-FFF2-40B4-BE49-F238E27FC236}">
                <a16:creationId xmlns:a16="http://schemas.microsoft.com/office/drawing/2014/main" id="{E8113A6D-A208-4855-B0F4-4D4D342C9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1FB8F-0512-4F9C-ABE8-13539BCEB8A8}" type="datetimeFigureOut">
              <a:rPr lang="ru-RU"/>
              <a:pPr>
                <a:defRPr/>
              </a:pPr>
              <a:t>02.09.2017</a:t>
            </a:fld>
            <a:endParaRPr lang="ru-RU"/>
          </a:p>
        </p:txBody>
      </p:sp>
      <p:sp>
        <p:nvSpPr>
          <p:cNvPr id="6" name="Нижний колонтитул 2">
            <a:extLst>
              <a:ext uri="{FF2B5EF4-FFF2-40B4-BE49-F238E27FC236}">
                <a16:creationId xmlns:a16="http://schemas.microsoft.com/office/drawing/2014/main" id="{E33F5048-4088-458E-AAB4-A7638AE90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>
            <a:extLst>
              <a:ext uri="{FF2B5EF4-FFF2-40B4-BE49-F238E27FC236}">
                <a16:creationId xmlns:a16="http://schemas.microsoft.com/office/drawing/2014/main" id="{9AC26580-F858-43E0-82EA-1B8D01538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64193-CC2A-4881-A972-2B217F30CA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4233659"/>
      </p:ext>
    </p:extLst>
  </p:cSld>
  <p:clrMapOvr>
    <a:masterClrMapping/>
  </p:clrMapOvr>
  <p:transition spd="med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B6D1E49-A53C-4908-B1E5-5F987ABB582D}"/>
              </a:ext>
            </a:extLst>
          </p:cNvPr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FFAF4B3-3C55-4A87-BF43-FCD4722B990B}"/>
              </a:ext>
            </a:extLst>
          </p:cNvPr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9">
            <a:extLst>
              <a:ext uri="{FF2B5EF4-FFF2-40B4-BE49-F238E27FC236}">
                <a16:creationId xmlns:a16="http://schemas.microsoft.com/office/drawing/2014/main" id="{BB147DA7-9D17-478E-9A33-5C4E8BB8051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230A47E0-1740-4D8B-BF97-4D3DDE637E5D}"/>
                </a:ext>
              </a:extLst>
            </p:cNvPr>
            <p:cNvCxnSpPr/>
            <p:nvPr/>
          </p:nvCxnSpPr>
          <p:spPr>
            <a:xfrm rot="16200000">
              <a:off x="6663593" y="1292574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027F3D5B-217F-4D58-98CB-C16C7AB7B318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F5E9D239-B228-4BB7-9045-F96BBFC70193}"/>
                </a:ext>
              </a:extLst>
            </p:cNvPr>
            <p:cNvCxnSpPr/>
            <p:nvPr/>
          </p:nvCxnSpPr>
          <p:spPr>
            <a:xfrm rot="5400000" flipH="1">
              <a:off x="6744513" y="12915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25">
            <a:extLst>
              <a:ext uri="{FF2B5EF4-FFF2-40B4-BE49-F238E27FC236}">
                <a16:creationId xmlns:a16="http://schemas.microsoft.com/office/drawing/2014/main" id="{B37808BA-CF4B-4D63-8345-FC2FBE16D3B1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F66515CE-9117-426E-95DE-0FB86BB37A08}"/>
                </a:ext>
              </a:extLst>
            </p:cNvPr>
            <p:cNvCxnSpPr/>
            <p:nvPr/>
          </p:nvCxnSpPr>
          <p:spPr>
            <a:xfrm rot="16200000">
              <a:off x="6663593" y="1292574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8FB9BACC-B8D5-4B76-901F-831E34A1B965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7512541C-3D5F-49A2-8F1C-439B5C99E63E}"/>
                </a:ext>
              </a:extLst>
            </p:cNvPr>
            <p:cNvCxnSpPr/>
            <p:nvPr/>
          </p:nvCxnSpPr>
          <p:spPr>
            <a:xfrm rot="5400000" flipH="1">
              <a:off x="6744513" y="12915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9">
            <a:extLst>
              <a:ext uri="{FF2B5EF4-FFF2-40B4-BE49-F238E27FC236}">
                <a16:creationId xmlns:a16="http://schemas.microsoft.com/office/drawing/2014/main" id="{0A6A8BDC-6EDD-46F0-8E22-FCE33801129E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5B89B910-20F0-4C69-991A-ADEEBF238DEA}"/>
                </a:ext>
              </a:extLst>
            </p:cNvPr>
            <p:cNvCxnSpPr/>
            <p:nvPr/>
          </p:nvCxnSpPr>
          <p:spPr>
            <a:xfrm rot="16200000">
              <a:off x="6663592" y="1292574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0BF3DBA8-89B8-409E-AAAA-0B001C51BDEF}"/>
                </a:ext>
              </a:extLst>
            </p:cNvPr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BBF0C4D7-AC8F-4F2F-8E96-5CB615E7C7E0}"/>
                </a:ext>
              </a:extLst>
            </p:cNvPr>
            <p:cNvCxnSpPr/>
            <p:nvPr/>
          </p:nvCxnSpPr>
          <p:spPr>
            <a:xfrm rot="5400000" flipH="1">
              <a:off x="6744512" y="1291599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Дата 4">
            <a:extLst>
              <a:ext uri="{FF2B5EF4-FFF2-40B4-BE49-F238E27FC236}">
                <a16:creationId xmlns:a16="http://schemas.microsoft.com/office/drawing/2014/main" id="{22594990-C546-4D23-A56F-E96890C7EC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111AF1-FA94-4357-82A8-1CDFDC33A329}" type="datetimeFigureOut">
              <a:rPr lang="ru-RU"/>
              <a:pPr>
                <a:defRPr/>
              </a:pPr>
              <a:t>02.09.2017</a:t>
            </a:fld>
            <a:endParaRPr lang="ru-RU"/>
          </a:p>
        </p:txBody>
      </p:sp>
      <p:sp>
        <p:nvSpPr>
          <p:cNvPr id="20" name="Нижний колонтитул 5">
            <a:extLst>
              <a:ext uri="{FF2B5EF4-FFF2-40B4-BE49-F238E27FC236}">
                <a16:creationId xmlns:a16="http://schemas.microsoft.com/office/drawing/2014/main" id="{64DAB2B9-842B-45B2-8414-D0D054E50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>
            <a:extLst>
              <a:ext uri="{FF2B5EF4-FFF2-40B4-BE49-F238E27FC236}">
                <a16:creationId xmlns:a16="http://schemas.microsoft.com/office/drawing/2014/main" id="{72AE0C6E-39AF-473F-B4E7-19927A5AF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fld id="{F090E385-1C24-4A89-9245-AECB167A0CB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0801112"/>
      </p:ext>
    </p:extLst>
  </p:cSld>
  <p:clrMapOvr>
    <a:masterClrMapping/>
  </p:clrMapOvr>
  <p:transition spd="med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C4D272-0FB2-4C5B-83BC-80DDAE7DFAD6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4A7C21C-56B8-4E08-9E07-1DF0F48575CF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303301B-3A3C-47C0-827B-A1379FEDCE24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5860744-EA57-4D30-84EB-155E4D88BAF1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24D29C5-75F7-432A-B5DD-6BBF11343385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D180B3C-F510-4871-BBA6-6B812B97B75C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3DC4610-397F-4B6C-AF82-D1A09CAED6D1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DE2C9B3-A4C2-4A63-B5A4-F4C445650562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40DF2B5-0A9E-4B67-B4F6-E11C38EF262B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>
            <a:extLst>
              <a:ext uri="{FF2B5EF4-FFF2-40B4-BE49-F238E27FC236}">
                <a16:creationId xmlns:a16="http://schemas.microsoft.com/office/drawing/2014/main" id="{C9AE96ED-FAB7-40CC-8131-576AFDDE0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6" name="Текст 12">
            <a:extLst>
              <a:ext uri="{FF2B5EF4-FFF2-40B4-BE49-F238E27FC236}">
                <a16:creationId xmlns:a16="http://schemas.microsoft.com/office/drawing/2014/main" id="{C0F5180C-EA9D-4FAE-88F8-F069260D07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>
            <a:extLst>
              <a:ext uri="{FF2B5EF4-FFF2-40B4-BE49-F238E27FC236}">
                <a16:creationId xmlns:a16="http://schemas.microsoft.com/office/drawing/2014/main" id="{8BA4C067-57BB-47C9-9F9A-E59C984EE4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C9C7401-5383-4F93-BB5B-87968827C104}" type="datetimeFigureOut">
              <a:rPr lang="ru-RU"/>
              <a:pPr>
                <a:defRPr/>
              </a:pPr>
              <a:t>02.09.2017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67AA0CB-6A4F-447E-9B7B-259A296E5D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A90C2A4C-C2C9-443E-B7F1-F54DE228B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Corbel" panose="020B0503020204020204" pitchFamily="34" charset="0"/>
              </a:defRPr>
            </a:lvl1pPr>
          </a:lstStyle>
          <a:p>
            <a:fld id="{5C835882-37C9-46AB-854B-E5B35DD725E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0" r:id="rId2"/>
    <p:sldLayoutId id="2147483752" r:id="rId3"/>
    <p:sldLayoutId id="2147483753" r:id="rId4"/>
    <p:sldLayoutId id="2147483754" r:id="rId5"/>
    <p:sldLayoutId id="2147483749" r:id="rId6"/>
    <p:sldLayoutId id="2147483755" r:id="rId7"/>
    <p:sldLayoutId id="2147483748" r:id="rId8"/>
    <p:sldLayoutId id="2147483756" r:id="rId9"/>
    <p:sldLayoutId id="2147483747" r:id="rId10"/>
    <p:sldLayoutId id="2147483746" r:id="rId11"/>
  </p:sldLayoutIdLst>
  <p:transition spd="med">
    <p:wheel spokes="2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anose="05040102010807070707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Documents and Settings\Администратор\Рабочий стол\Платки\k42.jpg">
            <a:extLst>
              <a:ext uri="{FF2B5EF4-FFF2-40B4-BE49-F238E27FC236}">
                <a16:creationId xmlns:a16="http://schemas.microsoft.com/office/drawing/2014/main" id="{6A92454E-504D-4B15-A95A-A665401FB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57188"/>
            <a:ext cx="5724525" cy="540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435EF14-53A4-473B-9915-DAB7822184CE}"/>
              </a:ext>
            </a:extLst>
          </p:cNvPr>
          <p:cNvSpPr/>
          <p:nvPr/>
        </p:nvSpPr>
        <p:spPr>
          <a:xfrm>
            <a:off x="3286116" y="5786454"/>
            <a:ext cx="240418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Платки</a:t>
            </a:r>
          </a:p>
        </p:txBody>
      </p:sp>
    </p:spTree>
  </p:cSld>
  <p:clrMapOvr>
    <a:masterClrMapping/>
  </p:clrMapOvr>
  <p:transition spd="med" advTm="8719">
    <p:wheel spokes="2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Администратор\Рабочий стол\Платки\4.jpg">
            <a:extLst>
              <a:ext uri="{FF2B5EF4-FFF2-40B4-BE49-F238E27FC236}">
                <a16:creationId xmlns:a16="http://schemas.microsoft.com/office/drawing/2014/main" id="{70CEF6BA-DD6D-45F0-BB35-F8934DFF2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14313"/>
            <a:ext cx="5857875" cy="589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D3550F1-44D5-4C35-8071-5FE5686B0F0C}"/>
              </a:ext>
            </a:extLst>
          </p:cNvPr>
          <p:cNvSpPr/>
          <p:nvPr/>
        </p:nvSpPr>
        <p:spPr>
          <a:xfrm>
            <a:off x="714348" y="6072206"/>
            <a:ext cx="771530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Шелковые платки в технике «БАТИК»</a:t>
            </a:r>
          </a:p>
        </p:txBody>
      </p:sp>
    </p:spTree>
  </p:cSld>
  <p:clrMapOvr>
    <a:masterClrMapping/>
  </p:clrMapOvr>
  <p:transition spd="med" advTm="2765">
    <p:wheel spokes="2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Администратор\Рабочий стол\Платки\121.jpg">
            <a:extLst>
              <a:ext uri="{FF2B5EF4-FFF2-40B4-BE49-F238E27FC236}">
                <a16:creationId xmlns:a16="http://schemas.microsoft.com/office/drawing/2014/main" id="{57CE6E9A-8625-41BF-A7D7-7A239CF20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42875"/>
            <a:ext cx="5892800" cy="592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90A323F-EF44-49CE-B7EB-553767583F25}"/>
              </a:ext>
            </a:extLst>
          </p:cNvPr>
          <p:cNvSpPr/>
          <p:nvPr/>
        </p:nvSpPr>
        <p:spPr>
          <a:xfrm>
            <a:off x="714348" y="6072206"/>
            <a:ext cx="771530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Шелковые платки в технике «БАТИК»</a:t>
            </a:r>
          </a:p>
        </p:txBody>
      </p:sp>
    </p:spTree>
  </p:cSld>
  <p:clrMapOvr>
    <a:masterClrMapping/>
  </p:clrMapOvr>
  <p:transition spd="med" advTm="2985">
    <p:wheel spokes="2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Администратор\Рабочий стол\Платки\piony.jpg">
            <a:extLst>
              <a:ext uri="{FF2B5EF4-FFF2-40B4-BE49-F238E27FC236}">
                <a16:creationId xmlns:a16="http://schemas.microsoft.com/office/drawing/2014/main" id="{FE248256-7CBF-4DD9-9415-629B20DD3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42875"/>
            <a:ext cx="5857875" cy="596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ACB980A-A157-46B1-BD40-0B23CFEE9ADF}"/>
              </a:ext>
            </a:extLst>
          </p:cNvPr>
          <p:cNvSpPr/>
          <p:nvPr/>
        </p:nvSpPr>
        <p:spPr>
          <a:xfrm>
            <a:off x="714348" y="6072206"/>
            <a:ext cx="771530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Шелковые платки в технике «БАТИК»</a:t>
            </a:r>
          </a:p>
        </p:txBody>
      </p:sp>
    </p:spTree>
  </p:cSld>
  <p:clrMapOvr>
    <a:masterClrMapping/>
  </p:clrMapOvr>
  <p:transition spd="med" advTm="4219">
    <p:wheel spokes="2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Администратор\Рабочий стол\Платки\romashki.jpg">
            <a:extLst>
              <a:ext uri="{FF2B5EF4-FFF2-40B4-BE49-F238E27FC236}">
                <a16:creationId xmlns:a16="http://schemas.microsoft.com/office/drawing/2014/main" id="{1FEA8897-FCC7-46BA-98AC-531A33807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42875"/>
            <a:ext cx="5786437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472641-219C-4773-9347-CF8A6F0EF37C}"/>
              </a:ext>
            </a:extLst>
          </p:cNvPr>
          <p:cNvSpPr/>
          <p:nvPr/>
        </p:nvSpPr>
        <p:spPr>
          <a:xfrm>
            <a:off x="714348" y="6072206"/>
            <a:ext cx="771530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Шелковые платки в технике «БАТИК»</a:t>
            </a:r>
          </a:p>
        </p:txBody>
      </p:sp>
    </p:spTree>
  </p:cSld>
  <p:clrMapOvr>
    <a:masterClrMapping/>
  </p:clrMapOvr>
  <p:transition spd="med" advTm="4109">
    <p:wheel spokes="2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C:\Documents and Settings\Администратор\Рабочий стол\Платки\x2167311.jpg">
            <a:extLst>
              <a:ext uri="{FF2B5EF4-FFF2-40B4-BE49-F238E27FC236}">
                <a16:creationId xmlns:a16="http://schemas.microsoft.com/office/drawing/2014/main" id="{DDEE6FFB-9FB1-4115-AAFE-1E9E36800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42875"/>
            <a:ext cx="5857875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EDBAEFF-0B6F-4F4F-BA8C-C65C9F0E5F15}"/>
              </a:ext>
            </a:extLst>
          </p:cNvPr>
          <p:cNvSpPr/>
          <p:nvPr/>
        </p:nvSpPr>
        <p:spPr>
          <a:xfrm>
            <a:off x="714348" y="6072206"/>
            <a:ext cx="771530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Шелковые платки в технике «БАТИК»</a:t>
            </a:r>
          </a:p>
        </p:txBody>
      </p:sp>
    </p:spTree>
  </p:cSld>
  <p:clrMapOvr>
    <a:masterClrMapping/>
  </p:clrMapOvr>
  <p:transition spd="med" advTm="2922">
    <p:wheel spokes="2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Администратор\Рабочий стол\Платки\020_0.jpg">
            <a:extLst>
              <a:ext uri="{FF2B5EF4-FFF2-40B4-BE49-F238E27FC236}">
                <a16:creationId xmlns:a16="http://schemas.microsoft.com/office/drawing/2014/main" id="{6629582F-F6BE-49DE-8E47-912498888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42875"/>
            <a:ext cx="585787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19D1B2B-1646-4AC8-A800-D574E99523FC}"/>
              </a:ext>
            </a:extLst>
          </p:cNvPr>
          <p:cNvSpPr/>
          <p:nvPr/>
        </p:nvSpPr>
        <p:spPr>
          <a:xfrm>
            <a:off x="714348" y="6072206"/>
            <a:ext cx="771530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Шелковые платки в технике «БАТИК»</a:t>
            </a:r>
          </a:p>
        </p:txBody>
      </p:sp>
    </p:spTree>
  </p:cSld>
  <p:clrMapOvr>
    <a:masterClrMapping/>
  </p:clrMapOvr>
  <p:transition spd="med" advTm="6203">
    <p:wheel spokes="2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Администратор\Рабочий стол\Платки\1192955.jpg">
            <a:extLst>
              <a:ext uri="{FF2B5EF4-FFF2-40B4-BE49-F238E27FC236}">
                <a16:creationId xmlns:a16="http://schemas.microsoft.com/office/drawing/2014/main" id="{1106C90E-F0F1-49F7-BD7B-5C789D77D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42875"/>
            <a:ext cx="5857875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CF0463C-99D9-467D-9527-C910A64A88A7}"/>
              </a:ext>
            </a:extLst>
          </p:cNvPr>
          <p:cNvSpPr/>
          <p:nvPr/>
        </p:nvSpPr>
        <p:spPr>
          <a:xfrm>
            <a:off x="714348" y="6072206"/>
            <a:ext cx="771530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Шелковые платки в технике «БАТИК»</a:t>
            </a:r>
          </a:p>
        </p:txBody>
      </p:sp>
    </p:spTree>
  </p:cSld>
  <p:clrMapOvr>
    <a:masterClrMapping/>
  </p:clrMapOvr>
  <p:transition spd="med" advTm="3391">
    <p:wheel spokes="2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Администратор\Рабочий стол\Платки\B3_1A_1.jpg">
            <a:extLst>
              <a:ext uri="{FF2B5EF4-FFF2-40B4-BE49-F238E27FC236}">
                <a16:creationId xmlns:a16="http://schemas.microsoft.com/office/drawing/2014/main" id="{4AF117BF-577A-41FA-AF0C-9690CC43E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42875"/>
            <a:ext cx="5929312" cy="593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60C15F8-E421-4F98-A12B-C96DE7D39721}"/>
              </a:ext>
            </a:extLst>
          </p:cNvPr>
          <p:cNvSpPr/>
          <p:nvPr/>
        </p:nvSpPr>
        <p:spPr>
          <a:xfrm>
            <a:off x="714348" y="6072206"/>
            <a:ext cx="771530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Шелковые платки в технике «БАТИК»</a:t>
            </a:r>
          </a:p>
        </p:txBody>
      </p:sp>
    </p:spTree>
  </p:cSld>
  <p:clrMapOvr>
    <a:masterClrMapping/>
  </p:clrMapOvr>
  <p:transition spd="med" advTm="3125">
    <p:wheel spokes="2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Администратор\Рабочий стол\Платки\B3_39_5.jpg">
            <a:extLst>
              <a:ext uri="{FF2B5EF4-FFF2-40B4-BE49-F238E27FC236}">
                <a16:creationId xmlns:a16="http://schemas.microsoft.com/office/drawing/2014/main" id="{88636F2B-81BD-406F-AC34-385285F58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14313"/>
            <a:ext cx="6215063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B12EF34-DC4A-48B7-9526-36A62C634FC3}"/>
              </a:ext>
            </a:extLst>
          </p:cNvPr>
          <p:cNvSpPr/>
          <p:nvPr/>
        </p:nvSpPr>
        <p:spPr>
          <a:xfrm>
            <a:off x="714348" y="6072206"/>
            <a:ext cx="771530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Шелковые платки в технике «БАТИК»</a:t>
            </a:r>
          </a:p>
        </p:txBody>
      </p:sp>
    </p:spTree>
  </p:cSld>
  <p:clrMapOvr>
    <a:masterClrMapping/>
  </p:clrMapOvr>
  <p:transition spd="med" advTm="5047">
    <p:wheel spokes="2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Documents and Settings\Администратор\Рабочий стол\Платки\pl-01.jpg">
            <a:extLst>
              <a:ext uri="{FF2B5EF4-FFF2-40B4-BE49-F238E27FC236}">
                <a16:creationId xmlns:a16="http://schemas.microsoft.com/office/drawing/2014/main" id="{7075E4ED-589C-47A2-86A6-B4D442659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14313"/>
            <a:ext cx="6143625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DA0693B-27BC-49B9-AD35-A735B642C165}"/>
              </a:ext>
            </a:extLst>
          </p:cNvPr>
          <p:cNvSpPr/>
          <p:nvPr/>
        </p:nvSpPr>
        <p:spPr>
          <a:xfrm>
            <a:off x="714348" y="6072206"/>
            <a:ext cx="771530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Шелковые платки в технике «БАТИК»</a:t>
            </a:r>
          </a:p>
        </p:txBody>
      </p:sp>
    </p:spTree>
  </p:cSld>
  <p:clrMapOvr>
    <a:masterClrMapping/>
  </p:clrMapOvr>
  <p:transition spd="med" advTm="6000">
    <p:wheel spokes="2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1B6485C-4B6E-4EA0-8547-F5B6BE6A0C5E}"/>
              </a:ext>
            </a:extLst>
          </p:cNvPr>
          <p:cNvSpPr/>
          <p:nvPr/>
        </p:nvSpPr>
        <p:spPr>
          <a:xfrm>
            <a:off x="1071538" y="142852"/>
            <a:ext cx="711124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Некоторые факты из истории платка</a:t>
            </a:r>
          </a:p>
        </p:txBody>
      </p:sp>
      <p:pic>
        <p:nvPicPr>
          <p:cNvPr id="9219" name="Picture 6" descr="C:\Evgeniya\ИЗО\Платки 3 кл\для статьи фотки\ekaterina.jpg">
            <a:extLst>
              <a:ext uri="{FF2B5EF4-FFF2-40B4-BE49-F238E27FC236}">
                <a16:creationId xmlns:a16="http://schemas.microsoft.com/office/drawing/2014/main" id="{D53BD617-45EF-4337-86F6-2E359BF1B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857250"/>
            <a:ext cx="4059238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Прямоугольник 6">
            <a:extLst>
              <a:ext uri="{FF2B5EF4-FFF2-40B4-BE49-F238E27FC236}">
                <a16:creationId xmlns:a16="http://schemas.microsoft.com/office/drawing/2014/main" id="{DB4611EB-7CB3-42B1-88FB-BE18BFF9C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6072188"/>
            <a:ext cx="8858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В раннехристианскую эпоху (300-600гг.) головной платок был неизменным атрибутом женского костюма. </a:t>
            </a:r>
          </a:p>
        </p:txBody>
      </p:sp>
      <p:sp>
        <p:nvSpPr>
          <p:cNvPr id="9221" name="TextBox 7">
            <a:extLst>
              <a:ext uri="{FF2B5EF4-FFF2-40B4-BE49-F238E27FC236}">
                <a16:creationId xmlns:a16="http://schemas.microsoft.com/office/drawing/2014/main" id="{B43FC2E5-C15B-4BFA-9F02-08212779E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313" y="5143500"/>
            <a:ext cx="18192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latin typeface="Verdana" panose="020B0604030504040204" pitchFamily="34" charset="0"/>
              </a:rPr>
              <a:t>Святая</a:t>
            </a:r>
          </a:p>
          <a:p>
            <a:pPr eaLnBrk="1" hangingPunct="1"/>
            <a:r>
              <a:rPr lang="ru-RU" altLang="ru-RU" sz="1400">
                <a:latin typeface="Verdana" panose="020B0604030504040204" pitchFamily="34" charset="0"/>
              </a:rPr>
              <a:t>Великомученица </a:t>
            </a:r>
          </a:p>
          <a:p>
            <a:pPr eaLnBrk="1" hangingPunct="1"/>
            <a:r>
              <a:rPr lang="ru-RU" altLang="ru-RU" sz="1400">
                <a:latin typeface="Verdana" panose="020B0604030504040204" pitchFamily="34" charset="0"/>
              </a:rPr>
              <a:t>Екатерина</a:t>
            </a:r>
          </a:p>
        </p:txBody>
      </p:sp>
    </p:spTree>
  </p:cSld>
  <p:clrMapOvr>
    <a:masterClrMapping/>
  </p:clrMapOvr>
  <p:transition spd="med" advTm="6000">
    <p:wheel spokes="2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Администратор\Рабочий стол\Платки\1000750997.jpg">
            <a:extLst>
              <a:ext uri="{FF2B5EF4-FFF2-40B4-BE49-F238E27FC236}">
                <a16:creationId xmlns:a16="http://schemas.microsoft.com/office/drawing/2014/main" id="{74984094-328C-4275-8B7D-68954E1FC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85750"/>
            <a:ext cx="5715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CF749E4-BD97-41C6-B6D8-E8099B960A82}"/>
              </a:ext>
            </a:extLst>
          </p:cNvPr>
          <p:cNvSpPr/>
          <p:nvPr/>
        </p:nvSpPr>
        <p:spPr>
          <a:xfrm>
            <a:off x="714348" y="6072206"/>
            <a:ext cx="771530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Шелковые платки в технике «БАТИК»</a:t>
            </a:r>
          </a:p>
        </p:txBody>
      </p:sp>
    </p:spTree>
  </p:cSld>
  <p:clrMapOvr>
    <a:masterClrMapping/>
  </p:clrMapOvr>
  <p:transition spd="med" advTm="5093">
    <p:wheel spokes="2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Администратор\Рабочий стол\Платки\14.jpg">
            <a:extLst>
              <a:ext uri="{FF2B5EF4-FFF2-40B4-BE49-F238E27FC236}">
                <a16:creationId xmlns:a16="http://schemas.microsoft.com/office/drawing/2014/main" id="{4514D3E8-684F-445F-9F43-2B5E20264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285750"/>
            <a:ext cx="5857875" cy="571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00CD08-DB43-4875-AFC2-05887EC5FD5D}"/>
              </a:ext>
            </a:extLst>
          </p:cNvPr>
          <p:cNvSpPr/>
          <p:nvPr/>
        </p:nvSpPr>
        <p:spPr>
          <a:xfrm>
            <a:off x="714348" y="6072206"/>
            <a:ext cx="771530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Шелковые платки в технике «БАТИК»</a:t>
            </a:r>
          </a:p>
        </p:txBody>
      </p:sp>
    </p:spTree>
  </p:cSld>
  <p:clrMapOvr>
    <a:masterClrMapping/>
  </p:clrMapOvr>
  <p:transition spd="med" advTm="5203">
    <p:wheel spokes="2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Администратор\Рабочий стол\Платки\117_54.jpg">
            <a:extLst>
              <a:ext uri="{FF2B5EF4-FFF2-40B4-BE49-F238E27FC236}">
                <a16:creationId xmlns:a16="http://schemas.microsoft.com/office/drawing/2014/main" id="{5024D3EF-C29B-46B3-9E5A-F4F7D3176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14313"/>
            <a:ext cx="5929312" cy="581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960160C-FFC8-439A-93D6-67817462EFB1}"/>
              </a:ext>
            </a:extLst>
          </p:cNvPr>
          <p:cNvSpPr/>
          <p:nvPr/>
        </p:nvSpPr>
        <p:spPr>
          <a:xfrm>
            <a:off x="785786" y="6072206"/>
            <a:ext cx="771530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Хлопчато-бумажные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 платки (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банданы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)</a:t>
            </a:r>
          </a:p>
        </p:txBody>
      </p:sp>
    </p:spTree>
  </p:cSld>
  <p:clrMapOvr>
    <a:masterClrMapping/>
  </p:clrMapOvr>
  <p:transition spd="med" advTm="4890">
    <p:wheel spokes="2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Администратор\Рабочий стол\Платки\image.jpg">
            <a:extLst>
              <a:ext uri="{FF2B5EF4-FFF2-40B4-BE49-F238E27FC236}">
                <a16:creationId xmlns:a16="http://schemas.microsoft.com/office/drawing/2014/main" id="{D176E7CB-DB3E-4594-AE5A-E53C719DF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14313"/>
            <a:ext cx="5929313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C7467A2-736B-47EE-BA0D-06589D727E5B}"/>
              </a:ext>
            </a:extLst>
          </p:cNvPr>
          <p:cNvSpPr/>
          <p:nvPr/>
        </p:nvSpPr>
        <p:spPr>
          <a:xfrm>
            <a:off x="785786" y="6072206"/>
            <a:ext cx="771530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Хлопчато-бумажные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 платки (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банданы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)</a:t>
            </a:r>
          </a:p>
        </p:txBody>
      </p:sp>
    </p:spTree>
  </p:cSld>
  <p:clrMapOvr>
    <a:masterClrMapping/>
  </p:clrMapOvr>
  <p:transition spd="med" advTm="3609">
    <p:wheel spokes="2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Администратор\Рабочий стол\Платки\117_62.jpg">
            <a:extLst>
              <a:ext uri="{FF2B5EF4-FFF2-40B4-BE49-F238E27FC236}">
                <a16:creationId xmlns:a16="http://schemas.microsoft.com/office/drawing/2014/main" id="{57C0B8C5-A948-49BD-9B46-E166ACCBB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42875"/>
            <a:ext cx="5929313" cy="592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B3443A1-03A0-4D49-B95F-4FFDF0100F0E}"/>
              </a:ext>
            </a:extLst>
          </p:cNvPr>
          <p:cNvSpPr/>
          <p:nvPr/>
        </p:nvSpPr>
        <p:spPr>
          <a:xfrm>
            <a:off x="785786" y="6072206"/>
            <a:ext cx="771530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Хлопчато-бумажные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 платки (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банданы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)</a:t>
            </a:r>
          </a:p>
        </p:txBody>
      </p:sp>
    </p:spTree>
  </p:cSld>
  <p:clrMapOvr>
    <a:masterClrMapping/>
  </p:clrMapOvr>
  <p:transition spd="med" advTm="4359">
    <p:wheel spokes="2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Администратор\Рабочий стол\Платки\0_3750_8fdc8b6f_XL.jpg">
            <a:extLst>
              <a:ext uri="{FF2B5EF4-FFF2-40B4-BE49-F238E27FC236}">
                <a16:creationId xmlns:a16="http://schemas.microsoft.com/office/drawing/2014/main" id="{17F17822-FF38-40D7-A795-0B7E89AE5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785813"/>
            <a:ext cx="6572250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C36843C-9A17-495E-A157-A8A44884238E}"/>
              </a:ext>
            </a:extLst>
          </p:cNvPr>
          <p:cNvSpPr/>
          <p:nvPr/>
        </p:nvSpPr>
        <p:spPr>
          <a:xfrm>
            <a:off x="785786" y="6072206"/>
            <a:ext cx="771530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Платки любят носить все и в любом возрасте!</a:t>
            </a:r>
          </a:p>
        </p:txBody>
      </p:sp>
    </p:spTree>
  </p:cSld>
  <p:clrMapOvr>
    <a:masterClrMapping/>
  </p:clrMapOvr>
  <p:transition spd="med" advTm="4016">
    <p:wheel spokes="2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Администратор\Рабочий стол\Платки\0_506_b46c7ce8_XL.jpg">
            <a:extLst>
              <a:ext uri="{FF2B5EF4-FFF2-40B4-BE49-F238E27FC236}">
                <a16:creationId xmlns:a16="http://schemas.microsoft.com/office/drawing/2014/main" id="{691FB148-5FB8-4142-938A-09D982DB7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422275"/>
            <a:ext cx="6500813" cy="566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933AD64-9B04-4E6A-BBB3-223D4FEB4F6F}"/>
              </a:ext>
            </a:extLst>
          </p:cNvPr>
          <p:cNvSpPr/>
          <p:nvPr/>
        </p:nvSpPr>
        <p:spPr>
          <a:xfrm>
            <a:off x="785786" y="6072206"/>
            <a:ext cx="771530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Платки любят носить все и в любом возрасте!</a:t>
            </a:r>
          </a:p>
        </p:txBody>
      </p:sp>
    </p:spTree>
  </p:cSld>
  <p:clrMapOvr>
    <a:masterClrMapping/>
  </p:clrMapOvr>
  <p:transition spd="med" advTm="3734">
    <p:wheel spokes="2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Администратор\Рабочий стол\Платки\31348489.jpg">
            <a:extLst>
              <a:ext uri="{FF2B5EF4-FFF2-40B4-BE49-F238E27FC236}">
                <a16:creationId xmlns:a16="http://schemas.microsoft.com/office/drawing/2014/main" id="{27047684-16BC-447A-8A18-60EA62AA7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57188"/>
            <a:ext cx="8215312" cy="544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752A1FD-4A8D-4871-A180-59C58BCCFE0E}"/>
              </a:ext>
            </a:extLst>
          </p:cNvPr>
          <p:cNvSpPr/>
          <p:nvPr/>
        </p:nvSpPr>
        <p:spPr>
          <a:xfrm>
            <a:off x="785786" y="6072206"/>
            <a:ext cx="771530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Платки любят носить все и в любом возрасте!</a:t>
            </a:r>
          </a:p>
        </p:txBody>
      </p:sp>
    </p:spTree>
  </p:cSld>
  <p:clrMapOvr>
    <a:masterClrMapping/>
  </p:clrMapOvr>
  <p:transition spd="med" advTm="3969">
    <p:wheel spokes="2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Администратор\Рабочий стол\Платки\0_2b447_3ab15b63_XL.jpg">
            <a:extLst>
              <a:ext uri="{FF2B5EF4-FFF2-40B4-BE49-F238E27FC236}">
                <a16:creationId xmlns:a16="http://schemas.microsoft.com/office/drawing/2014/main" id="{55906316-2789-405F-8706-2591BC23F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500063"/>
            <a:ext cx="4071938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 descr="C:\Documents and Settings\Администратор\Рабочий стол\Платки\0_f2c2_258b23f_XL.jpg">
            <a:extLst>
              <a:ext uri="{FF2B5EF4-FFF2-40B4-BE49-F238E27FC236}">
                <a16:creationId xmlns:a16="http://schemas.microsoft.com/office/drawing/2014/main" id="{14A49A60-88A9-43FF-A9BA-A8AEFD04A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00063"/>
            <a:ext cx="393382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20B9B97-18EB-495E-B094-5348EFF7EA48}"/>
              </a:ext>
            </a:extLst>
          </p:cNvPr>
          <p:cNvSpPr/>
          <p:nvPr/>
        </p:nvSpPr>
        <p:spPr>
          <a:xfrm>
            <a:off x="785786" y="6072206"/>
            <a:ext cx="771530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Платки любят носить все и в любом возрасте!</a:t>
            </a:r>
          </a:p>
        </p:txBody>
      </p:sp>
    </p:spTree>
  </p:cSld>
  <p:clrMapOvr>
    <a:masterClrMapping/>
  </p:clrMapOvr>
  <p:transition spd="med" advTm="3781">
    <p:wheel spokes="2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Администратор\Рабочий стол\Платки\index.jpg">
            <a:extLst>
              <a:ext uri="{FF2B5EF4-FFF2-40B4-BE49-F238E27FC236}">
                <a16:creationId xmlns:a16="http://schemas.microsoft.com/office/drawing/2014/main" id="{CE189258-15E3-45D7-A3CD-268A07CB1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428625"/>
            <a:ext cx="4419600" cy="558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2085C5E-AF1A-49ED-82AF-F5E06DBB830F}"/>
              </a:ext>
            </a:extLst>
          </p:cNvPr>
          <p:cNvSpPr/>
          <p:nvPr/>
        </p:nvSpPr>
        <p:spPr>
          <a:xfrm>
            <a:off x="785786" y="6072206"/>
            <a:ext cx="771530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Платки любят носить все и в любом возрасте!</a:t>
            </a:r>
          </a:p>
        </p:txBody>
      </p:sp>
    </p:spTree>
  </p:cSld>
  <p:clrMapOvr>
    <a:masterClrMapping/>
  </p:clrMapOvr>
  <p:transition spd="med" advTm="2828"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2815377-7912-4350-B17F-396173BFE1F6}"/>
              </a:ext>
            </a:extLst>
          </p:cNvPr>
          <p:cNvSpPr/>
          <p:nvPr/>
        </p:nvSpPr>
        <p:spPr>
          <a:xfrm>
            <a:off x="1071538" y="142852"/>
            <a:ext cx="711124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Некоторые факты из истории платка</a:t>
            </a:r>
          </a:p>
        </p:txBody>
      </p:sp>
      <p:sp>
        <p:nvSpPr>
          <p:cNvPr id="10243" name="Прямоугольник 6">
            <a:extLst>
              <a:ext uri="{FF2B5EF4-FFF2-40B4-BE49-F238E27FC236}">
                <a16:creationId xmlns:a16="http://schemas.microsoft.com/office/drawing/2014/main" id="{F90BC835-CD27-4012-947F-761A01708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5657850"/>
            <a:ext cx="8858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Мужской шейный платок поначалу имел исключительно прикладное значение - еще воины Древнего Китая и римские легионеры обматывали шею куском ткани в случае болезни или, желая защититься от холода и ветра. </a:t>
            </a:r>
          </a:p>
          <a:p>
            <a:pPr eaLnBrk="1" hangingPunct="1"/>
            <a:endParaRPr lang="ru-RU" altLang="ru-RU"/>
          </a:p>
        </p:txBody>
      </p:sp>
      <p:sp>
        <p:nvSpPr>
          <p:cNvPr id="10244" name="TextBox 5">
            <a:extLst>
              <a:ext uri="{FF2B5EF4-FFF2-40B4-BE49-F238E27FC236}">
                <a16:creationId xmlns:a16="http://schemas.microsoft.com/office/drawing/2014/main" id="{A1C2D90A-0486-41C3-AE11-0F05CC71E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4786313"/>
            <a:ext cx="28416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latin typeface="Verdana" panose="020B0604030504040204" pitchFamily="34" charset="0"/>
              </a:rPr>
              <a:t>Статуя терракотового воина</a:t>
            </a:r>
          </a:p>
          <a:p>
            <a:pPr eaLnBrk="1" hangingPunct="1"/>
            <a:r>
              <a:rPr lang="ru-RU" altLang="ru-RU" sz="1400">
                <a:latin typeface="Verdana" panose="020B0604030504040204" pitchFamily="34" charset="0"/>
              </a:rPr>
              <a:t>из армии китайского</a:t>
            </a:r>
          </a:p>
          <a:p>
            <a:pPr eaLnBrk="1" hangingPunct="1"/>
            <a:r>
              <a:rPr lang="ru-RU" altLang="ru-RU" sz="1400">
                <a:latin typeface="Verdana" panose="020B0604030504040204" pitchFamily="34" charset="0"/>
              </a:rPr>
              <a:t>императора </a:t>
            </a:r>
            <a:r>
              <a:rPr lang="ru-RU" altLang="ru-RU" sz="1400" b="1"/>
              <a:t>Цинь Шихуанди</a:t>
            </a:r>
            <a:endParaRPr lang="ru-RU" altLang="ru-RU" sz="1400">
              <a:latin typeface="Verdana" panose="020B0604030504040204" pitchFamily="34" charset="0"/>
            </a:endParaRPr>
          </a:p>
        </p:txBody>
      </p:sp>
      <p:pic>
        <p:nvPicPr>
          <p:cNvPr id="10245" name="Picture 3" descr="C:\Evgeniya\ИЗО\Платки 3 кл\для статьи фотки\9302480194a0157eb53a68.jpg">
            <a:extLst>
              <a:ext uri="{FF2B5EF4-FFF2-40B4-BE49-F238E27FC236}">
                <a16:creationId xmlns:a16="http://schemas.microsoft.com/office/drawing/2014/main" id="{F98936B6-A399-446E-9FFB-FA7D6F105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785813"/>
            <a:ext cx="35718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6000">
    <p:wheel spokes="2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Администратор\Рабочий стол\Платки\Madagascar-2.jpg">
            <a:extLst>
              <a:ext uri="{FF2B5EF4-FFF2-40B4-BE49-F238E27FC236}">
                <a16:creationId xmlns:a16="http://schemas.microsoft.com/office/drawing/2014/main" id="{2B7A34BD-4679-4121-945E-53EAC4A32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85750"/>
            <a:ext cx="5254625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0616411-EB9A-4DE2-ACB9-FD9CB8FA3479}"/>
              </a:ext>
            </a:extLst>
          </p:cNvPr>
          <p:cNvSpPr/>
          <p:nvPr/>
        </p:nvSpPr>
        <p:spPr>
          <a:xfrm>
            <a:off x="785786" y="6072206"/>
            <a:ext cx="771530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Платки любят носить все и в любом возрасте!</a:t>
            </a:r>
          </a:p>
        </p:txBody>
      </p:sp>
    </p:spTree>
  </p:cSld>
  <p:clrMapOvr>
    <a:masterClrMapping/>
  </p:clrMapOvr>
  <p:transition spd="med" advTm="3078">
    <p:wheel spokes="2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Администратор\Рабочий стол\Платки\0_d96f_484000c0_XL.jpg">
            <a:extLst>
              <a:ext uri="{FF2B5EF4-FFF2-40B4-BE49-F238E27FC236}">
                <a16:creationId xmlns:a16="http://schemas.microsoft.com/office/drawing/2014/main" id="{59E77B1E-0DA4-4CF4-A285-09578B281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357188"/>
            <a:ext cx="4989513" cy="564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0B8547F-2D2E-4345-AC54-07BAB29D159C}"/>
              </a:ext>
            </a:extLst>
          </p:cNvPr>
          <p:cNvSpPr/>
          <p:nvPr/>
        </p:nvSpPr>
        <p:spPr>
          <a:xfrm>
            <a:off x="785786" y="6072206"/>
            <a:ext cx="771530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Платки любят носить все и в любом возрасте!</a:t>
            </a:r>
          </a:p>
        </p:txBody>
      </p:sp>
    </p:spTree>
  </p:cSld>
  <p:clrMapOvr>
    <a:masterClrMapping/>
  </p:clrMapOvr>
  <p:transition spd="med" advTm="3719">
    <p:wheel spokes="2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Администратор\Рабочий стол\Платки\0_207b4_a4b01d3b_XL.jpg">
            <a:extLst>
              <a:ext uri="{FF2B5EF4-FFF2-40B4-BE49-F238E27FC236}">
                <a16:creationId xmlns:a16="http://schemas.microsoft.com/office/drawing/2014/main" id="{2774E749-98C4-4C78-A1EB-C2D4853F4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4313"/>
            <a:ext cx="4733925" cy="583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E4C4EEF-5B38-4723-93D6-E75ADF006AA1}"/>
              </a:ext>
            </a:extLst>
          </p:cNvPr>
          <p:cNvSpPr/>
          <p:nvPr/>
        </p:nvSpPr>
        <p:spPr>
          <a:xfrm>
            <a:off x="785786" y="6072206"/>
            <a:ext cx="771530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Платки любят носить все и в любом возрасте!</a:t>
            </a:r>
          </a:p>
        </p:txBody>
      </p:sp>
    </p:spTree>
  </p:cSld>
  <p:clrMapOvr>
    <a:masterClrMapping/>
  </p:clrMapOvr>
  <p:transition spd="med" advTm="2906">
    <p:wheel spokes="2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Documents and Settings\Администратор\Рабочий стол\Платки\IMG_3594_jpg_650.jpg">
            <a:extLst>
              <a:ext uri="{FF2B5EF4-FFF2-40B4-BE49-F238E27FC236}">
                <a16:creationId xmlns:a16="http://schemas.microsoft.com/office/drawing/2014/main" id="{0F46415E-4861-471F-9478-4C6C503D4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571500"/>
            <a:ext cx="7650162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8D7454-8114-463D-B9FB-7FC49C15C901}"/>
              </a:ext>
            </a:extLst>
          </p:cNvPr>
          <p:cNvSpPr/>
          <p:nvPr/>
        </p:nvSpPr>
        <p:spPr>
          <a:xfrm>
            <a:off x="785786" y="6072206"/>
            <a:ext cx="771530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Платки любят носить все и в любом возрасте!</a:t>
            </a:r>
          </a:p>
        </p:txBody>
      </p:sp>
    </p:spTree>
  </p:cSld>
  <p:clrMapOvr>
    <a:masterClrMapping/>
  </p:clrMapOvr>
  <p:transition spd="med" advTm="4547">
    <p:wheel spokes="2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Администратор\Рабочий стол\Платки\07048.jpg">
            <a:extLst>
              <a:ext uri="{FF2B5EF4-FFF2-40B4-BE49-F238E27FC236}">
                <a16:creationId xmlns:a16="http://schemas.microsoft.com/office/drawing/2014/main" id="{ED268D5B-3BBE-4D19-A95B-7FACF6FAA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7" b="6363"/>
          <a:stretch>
            <a:fillRect/>
          </a:stretch>
        </p:blipFill>
        <p:spPr bwMode="auto">
          <a:xfrm>
            <a:off x="1476375" y="1214438"/>
            <a:ext cx="6191250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715C247-2C96-4ACE-8457-D5602B6A34E4}"/>
              </a:ext>
            </a:extLst>
          </p:cNvPr>
          <p:cNvSpPr/>
          <p:nvPr/>
        </p:nvSpPr>
        <p:spPr>
          <a:xfrm>
            <a:off x="785786" y="6072206"/>
            <a:ext cx="771530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Платки любят носить все и в любом возрасте!</a:t>
            </a:r>
          </a:p>
        </p:txBody>
      </p:sp>
    </p:spTree>
  </p:cSld>
  <p:clrMapOvr>
    <a:masterClrMapping/>
  </p:clrMapOvr>
  <p:transition spd="med" advTm="2406">
    <p:wheel spokes="2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Администратор\Рабочий стол\Платки\07048a.jpg">
            <a:extLst>
              <a:ext uri="{FF2B5EF4-FFF2-40B4-BE49-F238E27FC236}">
                <a16:creationId xmlns:a16="http://schemas.microsoft.com/office/drawing/2014/main" id="{C0D8C033-4774-4B0D-AF25-9D62DEFC7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43000"/>
            <a:ext cx="61912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72123A9-FB6E-4B0E-A844-A6C50AFDC390}"/>
              </a:ext>
            </a:extLst>
          </p:cNvPr>
          <p:cNvSpPr/>
          <p:nvPr/>
        </p:nvSpPr>
        <p:spPr>
          <a:xfrm>
            <a:off x="785786" y="6072206"/>
            <a:ext cx="771530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Платки любят носить все и в любом возрасте!</a:t>
            </a:r>
          </a:p>
        </p:txBody>
      </p:sp>
    </p:spTree>
  </p:cSld>
  <p:clrMapOvr>
    <a:masterClrMapping/>
  </p:clrMapOvr>
  <p:transition spd="med" advTm="2266">
    <p:wheel spokes="2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Documents and Settings\Администратор\Рабочий стол\Платки\2009041221533506606200.jpg">
            <a:extLst>
              <a:ext uri="{FF2B5EF4-FFF2-40B4-BE49-F238E27FC236}">
                <a16:creationId xmlns:a16="http://schemas.microsoft.com/office/drawing/2014/main" id="{0BD76BD2-0221-4DD1-9FAC-34EC8C974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488" y="357188"/>
            <a:ext cx="4260850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EBD223E-C87F-4661-970A-7A08A3119ADF}"/>
              </a:ext>
            </a:extLst>
          </p:cNvPr>
          <p:cNvSpPr/>
          <p:nvPr/>
        </p:nvSpPr>
        <p:spPr>
          <a:xfrm>
            <a:off x="785786" y="6072206"/>
            <a:ext cx="771530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Платки любят носить все и в любом возрасте!</a:t>
            </a:r>
          </a:p>
        </p:txBody>
      </p:sp>
    </p:spTree>
  </p:cSld>
  <p:clrMapOvr>
    <a:masterClrMapping/>
  </p:clrMapOvr>
  <p:transition spd="med" advTm="5687">
    <p:wheel spokes="2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Администратор\Рабочий стол\Платки\46.jpg">
            <a:extLst>
              <a:ext uri="{FF2B5EF4-FFF2-40B4-BE49-F238E27FC236}">
                <a16:creationId xmlns:a16="http://schemas.microsoft.com/office/drawing/2014/main" id="{18DC5E98-7622-495F-8015-51E380C54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57188"/>
            <a:ext cx="40290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CACBA90-082C-46E4-BBEE-22D05911026D}"/>
              </a:ext>
            </a:extLst>
          </p:cNvPr>
          <p:cNvSpPr/>
          <p:nvPr/>
        </p:nvSpPr>
        <p:spPr>
          <a:xfrm>
            <a:off x="785786" y="6072206"/>
            <a:ext cx="771530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Платки любят носить все и в любом возрасте!</a:t>
            </a:r>
          </a:p>
        </p:txBody>
      </p:sp>
    </p:spTree>
  </p:cSld>
  <p:clrMapOvr>
    <a:masterClrMapping/>
  </p:clrMapOvr>
  <p:transition spd="med" advTm="2125">
    <p:wheel spokes="2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Администратор\Рабочий стол\Платки\Img_30342114QvB.jpg">
            <a:extLst>
              <a:ext uri="{FF2B5EF4-FFF2-40B4-BE49-F238E27FC236}">
                <a16:creationId xmlns:a16="http://schemas.microsoft.com/office/drawing/2014/main" id="{2A93D01D-E663-4FD9-8A27-CAB66394C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4714875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08EB43-DEBD-4F6F-A461-DBDA45CE9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4829175"/>
            <a:ext cx="30416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latin typeface="Verdana" panose="020B0604030504040204" pitchFamily="34" charset="0"/>
              </a:rPr>
              <a:t> Автор презентации –</a:t>
            </a:r>
          </a:p>
          <a:p>
            <a:pPr eaLnBrk="1" hangingPunct="1"/>
            <a:r>
              <a:rPr lang="ru-RU" altLang="ru-RU" sz="1400">
                <a:latin typeface="Verdana" panose="020B0604030504040204" pitchFamily="34" charset="0"/>
              </a:rPr>
              <a:t> Зубанова Е.И. </a:t>
            </a:r>
          </a:p>
          <a:p>
            <a:pPr eaLnBrk="1" hangingPunct="1"/>
            <a:r>
              <a:rPr lang="ru-RU" altLang="ru-RU" sz="1400">
                <a:latin typeface="Verdana" panose="020B0604030504040204" pitchFamily="34" charset="0"/>
              </a:rPr>
              <a:t> учитель ИЗО, МХК, черчения,</a:t>
            </a:r>
          </a:p>
          <a:p>
            <a:pPr eaLnBrk="1" hangingPunct="1"/>
            <a:r>
              <a:rPr lang="ru-RU" altLang="ru-RU" sz="1400">
                <a:latin typeface="Verdana" panose="020B0604030504040204" pitchFamily="34" charset="0"/>
              </a:rPr>
              <a:t>руководитель дизайн-студии</a:t>
            </a:r>
          </a:p>
          <a:p>
            <a:pPr eaLnBrk="1" hangingPunct="1"/>
            <a:r>
              <a:rPr lang="ru-RU" altLang="ru-RU" sz="1400">
                <a:latin typeface="Verdana" panose="020B0604030504040204" pitchFamily="34" charset="0"/>
              </a:rPr>
              <a:t>«Фантазия»</a:t>
            </a:r>
          </a:p>
          <a:p>
            <a:pPr eaLnBrk="1" hangingPunct="1"/>
            <a:r>
              <a:rPr lang="ru-RU" altLang="ru-RU" sz="1400">
                <a:latin typeface="Verdana" panose="020B0604030504040204" pitchFamily="34" charset="0"/>
              </a:rPr>
              <a:t> МОУ СОШ №143</a:t>
            </a:r>
          </a:p>
          <a:p>
            <a:pPr eaLnBrk="1" hangingPunct="1"/>
            <a:r>
              <a:rPr lang="ru-RU" altLang="ru-RU" sz="1400">
                <a:latin typeface="Verdana" panose="020B0604030504040204" pitchFamily="34" charset="0"/>
              </a:rPr>
              <a:t> г. Екатеринбурга </a:t>
            </a:r>
          </a:p>
        </p:txBody>
      </p:sp>
    </p:spTree>
  </p:cSld>
  <p:clrMapOvr>
    <a:masterClrMapping/>
  </p:clrMapOvr>
  <p:transition spd="med" advTm="8344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34968E-6 L -0.0092 -0.96531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-4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8E294F4-E5BA-465E-A08B-E1C59B295D8D}"/>
              </a:ext>
            </a:extLst>
          </p:cNvPr>
          <p:cNvSpPr/>
          <p:nvPr/>
        </p:nvSpPr>
        <p:spPr>
          <a:xfrm>
            <a:off x="1071538" y="142852"/>
            <a:ext cx="711124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Некоторые факты из истории платка</a:t>
            </a:r>
          </a:p>
        </p:txBody>
      </p:sp>
      <p:sp>
        <p:nvSpPr>
          <p:cNvPr id="11267" name="Прямоугольник 6">
            <a:extLst>
              <a:ext uri="{FF2B5EF4-FFF2-40B4-BE49-F238E27FC236}">
                <a16:creationId xmlns:a16="http://schemas.microsoft.com/office/drawing/2014/main" id="{06FA511A-1FCD-4FC4-861A-B32B5A870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5072063"/>
            <a:ext cx="88582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t" hangingPunct="1"/>
            <a:r>
              <a:rPr lang="ru-RU" altLang="ru-RU"/>
              <a:t>В Европе моду на платки как украшение ввел Людовик XIV. На одном из парадов он увидел хорватское войско, форменная одежда солдат которого включала шейные платки, и был настолько впечатлен этим ярким предметом гардероба, что на следующий день заказал для себя целую дюжину подобных. А позже Король-Солнце сделал платки символами принадлежности к дворянству, и носить их стало настоящей роскошью. </a:t>
            </a:r>
          </a:p>
          <a:p>
            <a:pPr eaLnBrk="1" hangingPunct="1"/>
            <a:endParaRPr lang="ru-RU" altLang="ru-RU"/>
          </a:p>
        </p:txBody>
      </p:sp>
      <p:sp>
        <p:nvSpPr>
          <p:cNvPr id="11268" name="TextBox 5">
            <a:extLst>
              <a:ext uri="{FF2B5EF4-FFF2-40B4-BE49-F238E27FC236}">
                <a16:creationId xmlns:a16="http://schemas.microsoft.com/office/drawing/2014/main" id="{B53F8FF7-FBF7-480B-9018-846501A62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4357688"/>
            <a:ext cx="1849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latin typeface="Verdana" panose="020B0604030504040204" pitchFamily="34" charset="0"/>
              </a:rPr>
              <a:t>Людовик </a:t>
            </a:r>
            <a:r>
              <a:rPr lang="en-US" altLang="ru-RU" sz="1400">
                <a:latin typeface="Verdana" panose="020B0604030504040204" pitchFamily="34" charset="0"/>
              </a:rPr>
              <a:t>XIV</a:t>
            </a:r>
            <a:r>
              <a:rPr lang="ru-RU" altLang="ru-RU" sz="1400">
                <a:latin typeface="Verdana" panose="020B0604030504040204" pitchFamily="34" charset="0"/>
              </a:rPr>
              <a:t> </a:t>
            </a:r>
          </a:p>
          <a:p>
            <a:pPr eaLnBrk="1" hangingPunct="1"/>
            <a:r>
              <a:rPr lang="ru-RU" altLang="ru-RU" sz="1400">
                <a:latin typeface="Verdana" panose="020B0604030504040204" pitchFamily="34" charset="0"/>
              </a:rPr>
              <a:t>«Король-Солнце»</a:t>
            </a:r>
          </a:p>
        </p:txBody>
      </p:sp>
      <p:pic>
        <p:nvPicPr>
          <p:cNvPr id="11269" name="Picture 4" descr="http://17emesiecle.free.fr/images/LouisXIV.gif">
            <a:extLst>
              <a:ext uri="{FF2B5EF4-FFF2-40B4-BE49-F238E27FC236}">
                <a16:creationId xmlns:a16="http://schemas.microsoft.com/office/drawing/2014/main" id="{D0570538-ED13-4813-9B07-FB8A5C9CA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714375"/>
            <a:ext cx="2786063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6000">
    <p:wheel spokes="2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15F0029-C156-412D-839E-7B42905929CD}"/>
              </a:ext>
            </a:extLst>
          </p:cNvPr>
          <p:cNvSpPr/>
          <p:nvPr/>
        </p:nvSpPr>
        <p:spPr>
          <a:xfrm>
            <a:off x="1071538" y="142852"/>
            <a:ext cx="711124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Некоторые факты из истории платка</a:t>
            </a:r>
          </a:p>
        </p:txBody>
      </p:sp>
      <p:sp>
        <p:nvSpPr>
          <p:cNvPr id="12291" name="Прямоугольник 6">
            <a:extLst>
              <a:ext uri="{FF2B5EF4-FFF2-40B4-BE49-F238E27FC236}">
                <a16:creationId xmlns:a16="http://schemas.microsoft.com/office/drawing/2014/main" id="{22D120D8-7307-448C-9810-7564E3840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5286375"/>
            <a:ext cx="88582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t" hangingPunct="1"/>
            <a:r>
              <a:rPr lang="ru-RU" altLang="ru-RU"/>
              <a:t>Православная традиция всегда требовала, чтобы платок обязательно покрывал голову женщины, когда она появлялась на людях. </a:t>
            </a:r>
          </a:p>
          <a:p>
            <a:pPr algn="just" eaLnBrk="1" fontAlgn="t" hangingPunct="1"/>
            <a:r>
              <a:rPr lang="ru-RU" altLang="ru-RU"/>
              <a:t>Девушки так и делали (выйти простоволосой не то что из дому, даже из своей горницы считалось недопустимым), а замужние надевали </a:t>
            </a:r>
            <a:r>
              <a:rPr lang="ru-RU" altLang="ru-RU" b="1"/>
              <a:t>платок</a:t>
            </a:r>
            <a:r>
              <a:rPr lang="ru-RU" altLang="ru-RU"/>
              <a:t> поверх головного убора.</a:t>
            </a:r>
          </a:p>
        </p:txBody>
      </p:sp>
      <p:pic>
        <p:nvPicPr>
          <p:cNvPr id="12292" name="Picture 4" descr="http://img-2005-04.photosight.ru/25/837256.jpg">
            <a:extLst>
              <a:ext uri="{FF2B5EF4-FFF2-40B4-BE49-F238E27FC236}">
                <a16:creationId xmlns:a16="http://schemas.microsoft.com/office/drawing/2014/main" id="{1A3D9169-93BB-451F-A4F5-6696A5C51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714375"/>
            <a:ext cx="371475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2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E324F19-F8AB-4E2E-802F-0BCCE2891E0B}"/>
              </a:ext>
            </a:extLst>
          </p:cNvPr>
          <p:cNvSpPr/>
          <p:nvPr/>
        </p:nvSpPr>
        <p:spPr>
          <a:xfrm>
            <a:off x="1071538" y="142852"/>
            <a:ext cx="711124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Некоторые факты из истории платка</a:t>
            </a:r>
          </a:p>
        </p:txBody>
      </p:sp>
      <p:sp>
        <p:nvSpPr>
          <p:cNvPr id="13315" name="Прямоугольник 6">
            <a:extLst>
              <a:ext uri="{FF2B5EF4-FFF2-40B4-BE49-F238E27FC236}">
                <a16:creationId xmlns:a16="http://schemas.microsoft.com/office/drawing/2014/main" id="{AF0E8309-86C2-4CEE-A359-62A689BDE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4786313"/>
            <a:ext cx="864393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t" hangingPunct="1"/>
            <a:r>
              <a:rPr lang="ru-RU" altLang="ru-RU"/>
              <a:t>Первые сведения о появлении в Оренбуржье изделий из козьего пуха начали появляться еще в конце XVIII века, когда русские, закрепившись на Урале, вступили в торговые отношения с местным населением. </a:t>
            </a:r>
          </a:p>
          <a:p>
            <a:pPr algn="just" eaLnBrk="1" fontAlgn="t" hangingPunct="1"/>
            <a:r>
              <a:rPr lang="ru-RU" altLang="ru-RU"/>
              <a:t>Суровый климат здешних мест, постоянно дующий резкий ветер побудили переселенцев заинтересоваться предметами одежды кочующих скотоводов, которые под легкой верхней одеждой носили теплые поддевки-телогрейки и </a:t>
            </a:r>
            <a:r>
              <a:rPr lang="ru-RU" altLang="ru-RU" b="1"/>
              <a:t>платки</a:t>
            </a:r>
            <a:r>
              <a:rPr lang="ru-RU" altLang="ru-RU"/>
              <a:t>, связанные из пуха коз. </a:t>
            </a:r>
          </a:p>
        </p:txBody>
      </p:sp>
      <p:pic>
        <p:nvPicPr>
          <p:cNvPr id="13316" name="Picture 2" descr="C:\Evgeniya\ИЗО\Платки 3 кл\для статьи фотки\2.jpg">
            <a:extLst>
              <a:ext uri="{FF2B5EF4-FFF2-40B4-BE49-F238E27FC236}">
                <a16:creationId xmlns:a16="http://schemas.microsoft.com/office/drawing/2014/main" id="{3D1FC237-E80D-441C-B95D-3C1771EED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4"/>
          <a:stretch>
            <a:fillRect/>
          </a:stretch>
        </p:blipFill>
        <p:spPr bwMode="auto">
          <a:xfrm>
            <a:off x="6072188" y="1000125"/>
            <a:ext cx="206692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http://classifieds.russianamerica.com/aimg/66308_2.jpg">
            <a:extLst>
              <a:ext uri="{FF2B5EF4-FFF2-40B4-BE49-F238E27FC236}">
                <a16:creationId xmlns:a16="http://schemas.microsoft.com/office/drawing/2014/main" id="{EA18ABE4-F24E-4097-8426-4837A9794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857250"/>
            <a:ext cx="51435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6000">
    <p:wheel spokes="2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4F5510D-D241-4B55-9E3B-968BD5C8EB56}"/>
              </a:ext>
            </a:extLst>
          </p:cNvPr>
          <p:cNvSpPr/>
          <p:nvPr/>
        </p:nvSpPr>
        <p:spPr>
          <a:xfrm>
            <a:off x="1071538" y="142852"/>
            <a:ext cx="711124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Некоторые факты из истории платка</a:t>
            </a:r>
          </a:p>
        </p:txBody>
      </p:sp>
      <p:sp>
        <p:nvSpPr>
          <p:cNvPr id="14339" name="Прямоугольник 6">
            <a:extLst>
              <a:ext uri="{FF2B5EF4-FFF2-40B4-BE49-F238E27FC236}">
                <a16:creationId xmlns:a16="http://schemas.microsoft.com/office/drawing/2014/main" id="{783B63D7-E8B7-4F86-86AA-39919E31F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4271963"/>
            <a:ext cx="8643938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/>
              <a:t>Павлово-посадские платки появились в первой половине XIX века. Первоначально они изготавливались методом ручной набивки, а в 70-х годах ХХ века ручную технологию сменила машинная. С тех пор </a:t>
            </a:r>
            <a:r>
              <a:rPr lang="ru-RU" altLang="ru-RU" b="1"/>
              <a:t>платки</a:t>
            </a:r>
            <a:r>
              <a:rPr lang="ru-RU" altLang="ru-RU"/>
              <a:t> стали не столь многоцветными, поскольку ручная набивка позволяет художнику не ограничивать количество цветов, а машинная допускает максимум 10 цветов в рисунке. Фантастически закрученный яркий рисунок, потрясает воображение каждого человека. Цветы и орнамент на нем оживают под кистью автора. Художник может заставить их трепетать и изгибаться как от дуновения ветра или застыть, картинно повернувшись к зрителю.</a:t>
            </a:r>
          </a:p>
        </p:txBody>
      </p:sp>
      <p:pic>
        <p:nvPicPr>
          <p:cNvPr id="14340" name="Picture 3" descr="C:\Documents and Settings\Администратор\Рабочий стол\Платки\damascus_photo3.jpg">
            <a:extLst>
              <a:ext uri="{FF2B5EF4-FFF2-40B4-BE49-F238E27FC236}">
                <a16:creationId xmlns:a16="http://schemas.microsoft.com/office/drawing/2014/main" id="{7BF66390-B686-4ED3-8CC2-2C5626D14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928688"/>
            <a:ext cx="31432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 descr="C:\Documents and Settings\Администратор\Рабочий стол\Платки\damascus_photo1.jpg">
            <a:extLst>
              <a:ext uri="{FF2B5EF4-FFF2-40B4-BE49-F238E27FC236}">
                <a16:creationId xmlns:a16="http://schemas.microsoft.com/office/drawing/2014/main" id="{2888BCB9-1D72-4112-B534-8C1BE6554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28688"/>
            <a:ext cx="31432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6000">
    <p:wheel spokes="2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AF05231-D7ED-41E1-B0AF-B10AAA17DD53}"/>
              </a:ext>
            </a:extLst>
          </p:cNvPr>
          <p:cNvSpPr/>
          <p:nvPr/>
        </p:nvSpPr>
        <p:spPr>
          <a:xfrm>
            <a:off x="1071538" y="142852"/>
            <a:ext cx="711124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Некоторые факты из истории платка</a:t>
            </a:r>
          </a:p>
        </p:txBody>
      </p:sp>
      <p:sp>
        <p:nvSpPr>
          <p:cNvPr id="15363" name="Прямоугольник 6">
            <a:extLst>
              <a:ext uri="{FF2B5EF4-FFF2-40B4-BE49-F238E27FC236}">
                <a16:creationId xmlns:a16="http://schemas.microsoft.com/office/drawing/2014/main" id="{C3F7AD5B-054E-4684-BC5B-1F74B58F0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4549775"/>
            <a:ext cx="86439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/>
              <a:t>Шелковый платок – одна из тех вещей, которые, дополняя наряд, создают неповторимый образ. Практически ни одна девушка или женщина не сможет отказаться от соблазна украсить свой повседневный костюм шелковым платком. </a:t>
            </a:r>
          </a:p>
          <a:p>
            <a:pPr algn="just" eaLnBrk="1" hangingPunct="1"/>
            <a:r>
              <a:rPr lang="ru-RU" altLang="ru-RU"/>
              <a:t>Впервые шелк появился еще в Древнем Китае примерно в V веке до н.э. на берегах Великой Желтой реки. В средние века шелковое дело становится одной из главных отраслей промышленности в Венеции (XIII век), в Генуе и Флоренции (XIV век), в Милане (XV век). </a:t>
            </a:r>
          </a:p>
        </p:txBody>
      </p:sp>
      <p:pic>
        <p:nvPicPr>
          <p:cNvPr id="15364" name="Picture 2" descr="C:\Evgeniya\ИЗО\Платки 3 кл\для статьи фотки\silk3.jpg">
            <a:extLst>
              <a:ext uri="{FF2B5EF4-FFF2-40B4-BE49-F238E27FC236}">
                <a16:creationId xmlns:a16="http://schemas.microsoft.com/office/drawing/2014/main" id="{7E5B9384-B391-4913-B2CE-692D741BF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928688"/>
            <a:ext cx="3440112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 descr="C:\Documents and Settings\Администратор\Рабочий стол\Платки\1_4101_b.jpg">
            <a:extLst>
              <a:ext uri="{FF2B5EF4-FFF2-40B4-BE49-F238E27FC236}">
                <a16:creationId xmlns:a16="http://schemas.microsoft.com/office/drawing/2014/main" id="{0CCC7ED1-5E04-4994-896F-5AFE0165E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928688"/>
            <a:ext cx="340995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6000">
    <p:wheel spokes="2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Администратор\Рабочий стол\Платки\1_5490_b.jpg">
            <a:extLst>
              <a:ext uri="{FF2B5EF4-FFF2-40B4-BE49-F238E27FC236}">
                <a16:creationId xmlns:a16="http://schemas.microsoft.com/office/drawing/2014/main" id="{8C6299BB-FA70-4D2F-BFE5-D79339792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14313"/>
            <a:ext cx="5929313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FBBA76F-B363-4D1C-A591-6DB974DFA981}"/>
              </a:ext>
            </a:extLst>
          </p:cNvPr>
          <p:cNvSpPr/>
          <p:nvPr/>
        </p:nvSpPr>
        <p:spPr>
          <a:xfrm>
            <a:off x="714348" y="6072206"/>
            <a:ext cx="7715304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</a:rPr>
              <a:t>Шелковые платки в технике «БАТИК»</a:t>
            </a:r>
          </a:p>
        </p:txBody>
      </p:sp>
    </p:spTree>
  </p:cSld>
  <p:clrMapOvr>
    <a:masterClrMapping/>
  </p:clrMapOvr>
  <p:transition spd="med" advTm="4031">
    <p:wheel spokes="2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329</TotalTime>
  <Words>713</Words>
  <Application>Microsoft Office PowerPoint</Application>
  <PresentationFormat>Экран (4:3)</PresentationFormat>
  <Paragraphs>62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7" baseType="lpstr">
      <vt:lpstr>Arial</vt:lpstr>
      <vt:lpstr>Consolas</vt:lpstr>
      <vt:lpstr>Corbel</vt:lpstr>
      <vt:lpstr>Wingdings</vt:lpstr>
      <vt:lpstr>Wingdings 2</vt:lpstr>
      <vt:lpstr>Wingdings 3</vt:lpstr>
      <vt:lpstr>Calibri</vt:lpstr>
      <vt:lpstr>Verdana</vt:lpstr>
      <vt:lpstr>Метро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OrgName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UserName</dc:creator>
  <cp:lastModifiedBy>Елена</cp:lastModifiedBy>
  <cp:revision>67</cp:revision>
  <dcterms:created xsi:type="dcterms:W3CDTF">2009-09-28T16:42:50Z</dcterms:created>
  <dcterms:modified xsi:type="dcterms:W3CDTF">2017-09-02T07:38:11Z</dcterms:modified>
</cp:coreProperties>
</file>