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3" r:id="rId2"/>
    <p:sldId id="275" r:id="rId3"/>
    <p:sldId id="276" r:id="rId4"/>
    <p:sldId id="284" r:id="rId5"/>
    <p:sldId id="277" r:id="rId6"/>
    <p:sldId id="262" r:id="rId7"/>
    <p:sldId id="259" r:id="rId8"/>
    <p:sldId id="263" r:id="rId9"/>
    <p:sldId id="264" r:id="rId10"/>
    <p:sldId id="285" r:id="rId11"/>
    <p:sldId id="282" r:id="rId12"/>
    <p:sldId id="279" r:id="rId13"/>
    <p:sldId id="265" r:id="rId14"/>
    <p:sldId id="269" r:id="rId15"/>
    <p:sldId id="267" r:id="rId16"/>
    <p:sldId id="270" r:id="rId17"/>
    <p:sldId id="280" r:id="rId18"/>
    <p:sldId id="268" r:id="rId19"/>
    <p:sldId id="281" r:id="rId20"/>
    <p:sldId id="283" r:id="rId21"/>
    <p:sldId id="26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60"/>
  </p:normalViewPr>
  <p:slideViewPr>
    <p:cSldViewPr>
      <p:cViewPr varScale="1">
        <p:scale>
          <a:sx n="104" d="100"/>
          <a:sy n="104" d="100"/>
        </p:scale>
        <p:origin x="-1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26F9B08-F381-41BC-B364-BA202BEC7DC1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2C6BC6-9E4D-41B8-8AFD-42FAF8D14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08467-515E-4743-B3D1-4BDC5FFF978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2AAB2A-31F7-4AAD-89A3-838B5BAD9F7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A0D41-EC3E-4530-84E6-F172DADCB437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27CEAEA-AEFC-4FCF-850A-A8546D44B1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BD52E-9C5A-45EF-92FB-62920A4DB403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D097-7D4F-4E9A-B08B-40835B5E7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031E-37A5-4D60-A0B1-2B33A4DB4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1873C-0821-45FB-A9C5-C0CE2834C6DE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31EBB-D432-4BEC-98CA-19C1F0C1C65B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FA5B-04B1-4F0B-8E01-046C7AD3B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9913B-2293-4745-A0FC-1E0776557BB1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875CED2-332F-4C7E-ADFA-205013E5E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4C5BE-D6FC-4F5F-8E5A-27F7B2871DFE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EA95-82CA-4095-9CC6-D4F99A595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DC473-64FC-4C61-83E9-D0ED23832C7A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BE76F54C-53FD-4366-A95F-067A8759C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564A1-07AF-457A-A0EC-BE5596F3B2C1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0FFAD-FAD5-494C-BEDD-57FD2EC85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1D491-91DD-411C-926D-90D611DD968B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1F5C9D1-E1F8-401D-B259-1C9FE6382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90234A3-4ECA-42C3-A92E-8A8DD8F47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91517-D3A8-4CF4-B279-29D6DA22E843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CD5F9-1C3D-402B-82AE-4C28175A0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6005-2CE2-48C5-9893-479D793B5156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26CC49-1F92-4616-AA48-B2E52319AAE3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B9B43B-00DF-47F6-8517-43134F031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audio" Target="../media/audio1.wav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lnet.ee/contests/viewphoto.php?id=10072" TargetMode="External"/><Relationship Id="rId13" Type="http://schemas.openxmlformats.org/officeDocument/2006/relationships/image" Target="../media/image18.jpeg"/><Relationship Id="rId18" Type="http://schemas.openxmlformats.org/officeDocument/2006/relationships/hyperlink" Target="http://www.solnet.ee/contests/viewphoto.php?id=10454" TargetMode="External"/><Relationship Id="rId3" Type="http://schemas.openxmlformats.org/officeDocument/2006/relationships/image" Target="../media/image13.jpeg"/><Relationship Id="rId21" Type="http://schemas.openxmlformats.org/officeDocument/2006/relationships/image" Target="../media/image22.jpeg"/><Relationship Id="rId7" Type="http://schemas.openxmlformats.org/officeDocument/2006/relationships/image" Target="../media/image15.jpeg"/><Relationship Id="rId12" Type="http://schemas.openxmlformats.org/officeDocument/2006/relationships/hyperlink" Target="http://www.solnet.ee/contests/viewphoto.php?id=10461" TargetMode="External"/><Relationship Id="rId17" Type="http://schemas.openxmlformats.org/officeDocument/2006/relationships/image" Target="../media/image20.jpeg"/><Relationship Id="rId25" Type="http://schemas.openxmlformats.org/officeDocument/2006/relationships/image" Target="../media/image24.jpeg"/><Relationship Id="rId2" Type="http://schemas.openxmlformats.org/officeDocument/2006/relationships/hyperlink" Target="http://www.solnet.ee/contests/viewphoto.php?id=10145" TargetMode="External"/><Relationship Id="rId16" Type="http://schemas.openxmlformats.org/officeDocument/2006/relationships/hyperlink" Target="http://www.solnet.ee/contests/viewphoto.php?id=10334" TargetMode="External"/><Relationship Id="rId20" Type="http://schemas.openxmlformats.org/officeDocument/2006/relationships/hyperlink" Target="http://www.solnet.ee/contests/viewphoto.php?id=1005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olnet.ee/contests/viewphoto.php?id=10121" TargetMode="External"/><Relationship Id="rId11" Type="http://schemas.openxmlformats.org/officeDocument/2006/relationships/image" Target="../media/image17.jpeg"/><Relationship Id="rId24" Type="http://schemas.openxmlformats.org/officeDocument/2006/relationships/hyperlink" Target="http://www.solnet.ee/contests/viewphoto.php?id=10482" TargetMode="External"/><Relationship Id="rId5" Type="http://schemas.openxmlformats.org/officeDocument/2006/relationships/image" Target="../media/image14.jpeg"/><Relationship Id="rId15" Type="http://schemas.openxmlformats.org/officeDocument/2006/relationships/image" Target="../media/image19.jpeg"/><Relationship Id="rId23" Type="http://schemas.openxmlformats.org/officeDocument/2006/relationships/image" Target="../media/image23.jpeg"/><Relationship Id="rId10" Type="http://schemas.openxmlformats.org/officeDocument/2006/relationships/hyperlink" Target="http://www.solnet.ee/contests/viewphoto.php?id=10080" TargetMode="External"/><Relationship Id="rId19" Type="http://schemas.openxmlformats.org/officeDocument/2006/relationships/image" Target="../media/image21.jpeg"/><Relationship Id="rId4" Type="http://schemas.openxmlformats.org/officeDocument/2006/relationships/hyperlink" Target="http://www.solnet.ee/contests/viewphoto.php?id=10061" TargetMode="External"/><Relationship Id="rId9" Type="http://schemas.openxmlformats.org/officeDocument/2006/relationships/image" Target="../media/image16.jpeg"/><Relationship Id="rId14" Type="http://schemas.openxmlformats.org/officeDocument/2006/relationships/hyperlink" Target="http://www.solnet.ee/contests/viewphoto.php?id=10200" TargetMode="External"/><Relationship Id="rId22" Type="http://schemas.openxmlformats.org/officeDocument/2006/relationships/hyperlink" Target="http://www.solnet.ee/contests/viewphoto.php?id=1046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Внеурочная деятельность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38" name="Содержимое 3" descr="2011 год 36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72063" y="1357313"/>
            <a:ext cx="3744912" cy="2428875"/>
          </a:xfrm>
        </p:spPr>
      </p:pic>
      <p:pic>
        <p:nvPicPr>
          <p:cNvPr id="14339" name="Рисунок 4" descr="Мастер-класс_по_рукоделию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357313"/>
            <a:ext cx="37861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5" descr="2011 год 37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4000500"/>
            <a:ext cx="3786187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6" descr="2011 год 37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4000500"/>
            <a:ext cx="3714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85750" y="428625"/>
            <a:ext cx="8534400" cy="714375"/>
          </a:xfrm>
        </p:spPr>
        <p:txBody>
          <a:bodyPr/>
          <a:lstStyle/>
          <a:p>
            <a:r>
              <a:rPr lang="ru-RU" sz="2800" b="1" i="1" smtClean="0">
                <a:solidFill>
                  <a:srgbClr val="FF0000"/>
                </a:solidFill>
              </a:rPr>
              <a:t>УЧАСТИЕ В                   </a:t>
            </a:r>
            <a:r>
              <a:rPr lang="en-US" sz="2800" b="1" i="1" smtClean="0">
                <a:solidFill>
                  <a:srgbClr val="FF0000"/>
                </a:solidFill>
              </a:rPr>
              <a:t>                          </a:t>
            </a:r>
            <a:r>
              <a:rPr lang="ru-RU" sz="2800" b="1" i="1" smtClean="0">
                <a:solidFill>
                  <a:srgbClr val="FF0000"/>
                </a:solidFill>
              </a:rPr>
              <a:t> ГОРОДСКИХ КОНКУРСАХ</a:t>
            </a:r>
            <a:endParaRPr lang="ru-RU" sz="2800" smtClean="0">
              <a:solidFill>
                <a:srgbClr val="7B9899"/>
              </a:solidFill>
            </a:endParaRPr>
          </a:p>
        </p:txBody>
      </p:sp>
      <p:pic>
        <p:nvPicPr>
          <p:cNvPr id="24578" name="Содержимое 3" descr="1 01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00500" y="1714500"/>
            <a:ext cx="1571625" cy="2214563"/>
          </a:xfrm>
        </p:spPr>
      </p:pic>
      <p:pic>
        <p:nvPicPr>
          <p:cNvPr id="24579" name="Рисунок 4" descr="1 0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714500"/>
            <a:ext cx="15636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 descr="1 0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4071938"/>
            <a:ext cx="1571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 descr="1 02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1714500"/>
            <a:ext cx="15716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7" descr="1 02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4071938"/>
            <a:ext cx="1571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8" descr="1 02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63" y="3357563"/>
            <a:ext cx="3143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1357313" y="3286125"/>
            <a:ext cx="7429500" cy="758825"/>
          </a:xfrm>
        </p:spPr>
        <p:txBody>
          <a:bodyPr/>
          <a:lstStyle/>
          <a:p>
            <a:endParaRPr lang="ru-RU" smtClean="0">
              <a:solidFill>
                <a:srgbClr val="7B9899"/>
              </a:solidFill>
            </a:endParaRPr>
          </a:p>
        </p:txBody>
      </p:sp>
      <p:pic>
        <p:nvPicPr>
          <p:cNvPr id="25602" name="Содержимое 3" descr="DSCN146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00188"/>
            <a:ext cx="4429125" cy="3214687"/>
          </a:xfrm>
        </p:spPr>
      </p:pic>
      <p:pic>
        <p:nvPicPr>
          <p:cNvPr id="25603" name="Рисунок 4" descr="DSCN146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286125"/>
            <a:ext cx="428625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285750" y="214313"/>
            <a:ext cx="8643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  <a:latin typeface="Georgia" pitchFamily="18" charset="0"/>
              </a:rPr>
              <a:t>Сказка - это зёрнышко, из которого прорастает эмоциональная оценка ребёнком жизненных явлений»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929687" cy="1285875"/>
          </a:xfrm>
        </p:spPr>
        <p:txBody>
          <a:bodyPr/>
          <a:lstStyle/>
          <a:p>
            <a:pPr algn="l"/>
            <a:r>
              <a:rPr lang="ru-RU" sz="2400" i="1" smtClean="0">
                <a:solidFill>
                  <a:srgbClr val="002060"/>
                </a:solidFill>
              </a:rPr>
              <a:t>Всероссийский конкурс «Очаровательный Шурале» и мастер-класс в  Коррекционной школе имени Е.Г.Ласточкиной</a:t>
            </a:r>
          </a:p>
        </p:txBody>
      </p:sp>
      <p:pic>
        <p:nvPicPr>
          <p:cNvPr id="26626" name="Содержимое 3" descr="Диплом 2 место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500188"/>
            <a:ext cx="2286000" cy="2928937"/>
          </a:xfrm>
        </p:spPr>
      </p:pic>
      <p:pic>
        <p:nvPicPr>
          <p:cNvPr id="5" name="Содержимое 3" descr="Миле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500570"/>
            <a:ext cx="2000264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628" name="Рисунок 5" descr="13 Готовый динозаврик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4714875"/>
            <a:ext cx="2857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6" descr="Родители 2011 02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571625"/>
            <a:ext cx="44291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344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/>
              <a:t>       </a:t>
            </a:r>
            <a:r>
              <a:rPr lang="ru-RU" sz="4000" b="1" dirty="0" smtClean="0"/>
              <a:t>      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УЧАСТИЕ В РЕСПУБЛИКАНСКИХ КОНКУРСАХ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7650" name="Содержимое 3" descr="11Бизяев Леонид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1643063"/>
            <a:ext cx="1785938" cy="2619375"/>
          </a:xfrm>
        </p:spPr>
      </p:pic>
      <p:pic>
        <p:nvPicPr>
          <p:cNvPr id="27651" name="Рисунок 4" descr="11Темников Николай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643063"/>
            <a:ext cx="18938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 descr="Дети рисуют страну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0" y="1643063"/>
            <a:ext cx="192881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опия (2) DSCN28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429132"/>
            <a:ext cx="1643074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Копия DSCN28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2066" y="4500570"/>
            <a:ext cx="1571636" cy="21766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Родители 2011 1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86050" y="4500570"/>
            <a:ext cx="1714512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6" name="Рисунок 9" descr="Родители 2011 00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50" y="1643063"/>
            <a:ext cx="18573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Копия Родители 2011 04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15206" y="4572008"/>
            <a:ext cx="1643074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914400"/>
          </a:xfrm>
        </p:spPr>
        <p:txBody>
          <a:bodyPr/>
          <a:lstStyle/>
          <a:p>
            <a:r>
              <a:rPr lang="ru-RU" sz="2800" b="1" i="1" smtClean="0">
                <a:solidFill>
                  <a:srgbClr val="FF0000"/>
                </a:solidFill>
              </a:rPr>
              <a:t>УЧАСТИЕ ВО ВСЕРОССИЙСКИХ КОНКУРСАХ «День Победы» и «8 Марта»</a:t>
            </a:r>
          </a:p>
        </p:txBody>
      </p:sp>
      <p:pic>
        <p:nvPicPr>
          <p:cNvPr id="28674" name="Содержимое 15" descr="Благодарственное письмоДП 10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00250" y="1714500"/>
            <a:ext cx="1538288" cy="2352675"/>
          </a:xfrm>
        </p:spPr>
      </p:pic>
      <p:pic>
        <p:nvPicPr>
          <p:cNvPr id="28675" name="Рисунок 7" descr="малика20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1714500"/>
            <a:ext cx="14287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8" descr="сабина20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188" y="1714500"/>
            <a:ext cx="150018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Открытка 9 ма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286256"/>
            <a:ext cx="1480568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Готовая открыт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70" y="4286256"/>
            <a:ext cx="1428760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Праздничная открытк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6182" y="4286256"/>
            <a:ext cx="1428760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8 март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4286256"/>
            <a:ext cx="1500198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С праздником!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10420" y="4286256"/>
            <a:ext cx="1504984" cy="17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82" name="Рисунок 16" descr="Благодарственное письмоДП 12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313" y="1714500"/>
            <a:ext cx="15716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Рисунок 17" descr="Степанова Аня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14750" y="1714500"/>
            <a:ext cx="16430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429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                   УЧАСТИЕ ВО ВСЕРОССИЙСКИХ КОНКУРСАХ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9698" name="Содержимое 10" descr="Алина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3929063"/>
            <a:ext cx="2022475" cy="2643187"/>
          </a:xfrm>
        </p:spPr>
      </p:pic>
      <p:pic>
        <p:nvPicPr>
          <p:cNvPr id="29699" name="Рисунок 6" descr="Легошин Данил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1571625"/>
            <a:ext cx="18573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Содержимое 6" descr="митя 20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1571625"/>
            <a:ext cx="19288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7" descr="SERTIFIKAT_KIDSHEAR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3929063"/>
            <a:ext cx="20716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9" descr="Хамидуллина Л.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2000250"/>
            <a:ext cx="22860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11" descr="Ключникова Елизавета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25" y="2214563"/>
            <a:ext cx="2143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12" descr="Благодарность3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75" y="4214813"/>
            <a:ext cx="1785938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429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/>
              <a:t>      </a:t>
            </a:r>
            <a:r>
              <a:rPr lang="ru-RU" b="1" i="1" dirty="0" smtClean="0"/>
              <a:t>     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УЧАСТИЕ В МЕЖДУНАРОДНОМ КОНКУРСЕ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22" name="Содержимое 3" descr="Воронеж 2012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1643063"/>
            <a:ext cx="3500438" cy="4786312"/>
          </a:xfrm>
        </p:spPr>
      </p:pic>
      <p:pic>
        <p:nvPicPr>
          <p:cNvPr id="5" name="Рисунок 4" descr="Родители 2011 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2643182"/>
            <a:ext cx="1714512" cy="25717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Родители 2011 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4214818"/>
            <a:ext cx="2600773" cy="17482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Родители 2011 0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2000240"/>
            <a:ext cx="2604887" cy="18488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429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УЧАСТИЕ ВО ВСЕРОССИЙСКОМ КОНКУРСЕ- «Мой друг - </a:t>
            </a:r>
            <a:r>
              <a:rPr lang="ru-RU" b="1" i="1" dirty="0" err="1" smtClean="0">
                <a:solidFill>
                  <a:srgbClr val="C00000"/>
                </a:solidFill>
              </a:rPr>
              <a:t>элекромобиль</a:t>
            </a:r>
            <a:r>
              <a:rPr lang="ru-RU" b="1" i="1" dirty="0" smtClean="0">
                <a:solidFill>
                  <a:srgbClr val="C00000"/>
                </a:solidFill>
              </a:rPr>
              <a:t>»</a:t>
            </a:r>
            <a:endParaRPr lang="ru-RU" dirty="0"/>
          </a:p>
        </p:txBody>
      </p:sp>
      <p:pic>
        <p:nvPicPr>
          <p:cNvPr id="31746" name="Содержимое 3" descr="Дунин Никит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285875"/>
            <a:ext cx="1924050" cy="3071813"/>
          </a:xfrm>
        </p:spPr>
      </p:pic>
      <p:pic>
        <p:nvPicPr>
          <p:cNvPr id="31747" name="Рисунок 4" descr="Корнеев Олег.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1285875"/>
            <a:ext cx="18573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5" descr="Темников Николай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1285875"/>
            <a:ext cx="18573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6" descr="Юфимов Федя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1285875"/>
            <a:ext cx="18573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7" descr="Родители 2011 15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13" y="4500563"/>
            <a:ext cx="18573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8" descr="Родители 2011 15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5" y="4500563"/>
            <a:ext cx="17859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Рисунок 9" descr="Родители 2011 15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75" y="4500563"/>
            <a:ext cx="18573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10" descr="Родители 2011 156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4500563"/>
            <a:ext cx="18573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УЧАСТИЕ ВО ВСЕРОССИЙСКОМ КОНКУРСЕ- «Печенье моей мечты»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2770" name="Содержимое 3" descr="Автономова Саша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2875" y="1643063"/>
            <a:ext cx="1643063" cy="2214562"/>
          </a:xfrm>
        </p:spPr>
      </p:pic>
      <p:pic>
        <p:nvPicPr>
          <p:cNvPr id="32771" name="Рисунок 4" descr="Базгутдинов Искандер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813" y="1643063"/>
            <a:ext cx="16430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 descr="Кириллова Дарина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0" y="1643063"/>
            <a:ext cx="17145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6" descr="Корнеев Олег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25" y="4143375"/>
            <a:ext cx="16430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7" descr="Залятдинов Рустем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4143375"/>
            <a:ext cx="15716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8" descr="Леснова Даша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28813" y="4143375"/>
            <a:ext cx="16430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9" descr="Сидоров Арсений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50" y="4143375"/>
            <a:ext cx="17145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Родители 2011 02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00958" y="2857496"/>
            <a:ext cx="1500198" cy="1947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8" name="Рисунок 11" descr="Тарабукина Лида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72125" y="1643063"/>
            <a:ext cx="164306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214313" y="-428625"/>
            <a:ext cx="8929687" cy="1571625"/>
          </a:xfrm>
        </p:spPr>
        <p:txBody>
          <a:bodyPr/>
          <a:lstStyle/>
          <a:p>
            <a:r>
              <a:rPr lang="ru-RU" sz="2400" i="1" smtClean="0">
                <a:solidFill>
                  <a:srgbClr val="C00000"/>
                </a:solidFill>
              </a:rPr>
              <a:t>Участие в Республиканском творческом конкурсе «Вперед в прошлое», в номинации «В гости к бабушке с дедушкой».</a:t>
            </a:r>
          </a:p>
        </p:txBody>
      </p:sp>
      <p:pic>
        <p:nvPicPr>
          <p:cNvPr id="34818" name="Содержимое 3" descr="Родители 2011 03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6538" y="15271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FF0000"/>
                </a:solidFill>
              </a:rPr>
              <a:t> В преддверии 8 Марта </a:t>
            </a:r>
          </a:p>
        </p:txBody>
      </p:sp>
      <p:pic>
        <p:nvPicPr>
          <p:cNvPr id="15362" name="Содержимое 6" descr="Родители 2011 04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0" y="1643063"/>
            <a:ext cx="3643313" cy="2857500"/>
          </a:xfrm>
        </p:spPr>
      </p:pic>
      <p:pic>
        <p:nvPicPr>
          <p:cNvPr id="15363" name="Рисунок 7" descr="Родители 2011 0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4429125"/>
            <a:ext cx="3000375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8" descr="Родители 2011 05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857625"/>
            <a:ext cx="364331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9" descr="Родители 2011 05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1214438"/>
            <a:ext cx="35718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4296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Для проявления каждой индивидуальности как личности становится коллектив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5842" name="Содержимое 5" descr="DSCN147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571625"/>
            <a:ext cx="4357688" cy="3071813"/>
          </a:xfrm>
        </p:spPr>
      </p:pic>
      <p:pic>
        <p:nvPicPr>
          <p:cNvPr id="35843" name="Рисунок 6" descr="DSCN147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357563"/>
            <a:ext cx="421481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429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</a:t>
            </a:r>
            <a:r>
              <a:rPr lang="ru-RU" b="1" dirty="0" smtClean="0"/>
              <a:t>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УЧАСТИЕ В РЕСПУБЛИКАНСКИХ КОНКУРСАХ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Кошкин д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4643446"/>
            <a:ext cx="1928826" cy="16144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3 клас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4500570"/>
            <a:ext cx="2071702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4 клас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4500570"/>
            <a:ext cx="2000264" cy="17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9" name="Рисунок 11" descr="Копия (2) Диплом 1 место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75" y="1785938"/>
            <a:ext cx="1785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9" descr="Родители 2011 00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63" y="1857375"/>
            <a:ext cx="17859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12" descr="Родители 2011 00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688" y="2428875"/>
            <a:ext cx="21701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одержимое 14"/>
          <p:cNvSpPr>
            <a:spLocks noGrp="1"/>
          </p:cNvSpPr>
          <p:nvPr>
            <p:ph sz="quarter" idx="1"/>
          </p:nvPr>
        </p:nvSpPr>
        <p:spPr>
          <a:xfrm>
            <a:off x="301625" y="1454150"/>
            <a:ext cx="8504238" cy="46038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429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«Самый оригинальный способ использования вторсырья»,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6386" name="Содержимое 3" descr="2011 год 36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928813"/>
            <a:ext cx="4429125" cy="3857625"/>
          </a:xfrm>
        </p:spPr>
      </p:pic>
      <p:pic>
        <p:nvPicPr>
          <p:cNvPr id="16387" name="Содержимое 3" descr="11грамота Новинки из корзинки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1500188"/>
            <a:ext cx="34290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214313" y="0"/>
            <a:ext cx="8929687" cy="1071563"/>
          </a:xfrm>
        </p:spPr>
        <p:txBody>
          <a:bodyPr/>
          <a:lstStyle/>
          <a:p>
            <a:r>
              <a:rPr lang="ru-RU" sz="2000" b="1" i="1" smtClean="0">
                <a:solidFill>
                  <a:srgbClr val="C00000"/>
                </a:solidFill>
              </a:rPr>
              <a:t>Экологический фотоконкурс</a:t>
            </a:r>
            <a:br>
              <a:rPr lang="ru-RU" sz="2000" b="1" i="1" smtClean="0">
                <a:solidFill>
                  <a:srgbClr val="C00000"/>
                </a:solidFill>
              </a:rPr>
            </a:br>
            <a:r>
              <a:rPr lang="ru-RU" sz="2000" b="1" i="1" smtClean="0">
                <a:solidFill>
                  <a:srgbClr val="C00000"/>
                </a:solidFill>
              </a:rPr>
              <a:t>                             «ПОКОРМИТЕ ПТИЦ ЗИМОЙ!»</a:t>
            </a:r>
            <a:br>
              <a:rPr lang="ru-RU" sz="2000" b="1" i="1" smtClean="0">
                <a:solidFill>
                  <a:srgbClr val="C00000"/>
                </a:solidFill>
              </a:rPr>
            </a:br>
            <a:r>
              <a:rPr lang="ru-RU" sz="2000" b="1" i="1" smtClean="0">
                <a:solidFill>
                  <a:srgbClr val="C00000"/>
                </a:solidFill>
              </a:rPr>
              <a:t>                               с 15 февраля до 12 марта 2012 г.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214438"/>
            <a:ext cx="8504238" cy="48847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17411" name="Рисунок 3" descr="«Сказочный домик»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571625"/>
            <a:ext cx="23574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 descr="«Главное - не вид, а содержание. (подпись: п�...»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785938"/>
            <a:ext cx="8509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5" descr="«Забота о птичках»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25" y="4929188"/>
            <a:ext cx="17160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6" descr="«Обед уже готов»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38" y="3357563"/>
            <a:ext cx="15716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7" descr="«Поможем, люди, птицам, поможем им в беде!»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43750" y="1785938"/>
            <a:ext cx="13160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8" descr="«Кушай, птичка, хлебушко!»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58000" y="4929188"/>
            <a:ext cx="1643063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9" descr="«Кормушка для птиц»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643563" y="1785938"/>
            <a:ext cx="9779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Рисунок 10" descr="«Любовь к птицам»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928938" y="3286125"/>
            <a:ext cx="9620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Рисунок 12" descr="«Настоящий домик для птиц»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86438" y="3357563"/>
            <a:ext cx="75406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Рисунок 13" descr="«Кормушка, сделанная детьми»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857750" y="4929188"/>
            <a:ext cx="1643063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Рисунок 14" descr="«Домик для снегиря»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357688" y="3357563"/>
            <a:ext cx="9620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Рисунок 15" descr="«Кормилица птиц»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786063" y="1785938"/>
            <a:ext cx="164306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301625" y="-214313"/>
            <a:ext cx="8534400" cy="1285876"/>
          </a:xfrm>
        </p:spPr>
        <p:txBody>
          <a:bodyPr/>
          <a:lstStyle/>
          <a:p>
            <a:pPr algn="l"/>
            <a:r>
              <a:rPr lang="ru-RU" sz="2700" b="1" i="1" smtClean="0">
                <a:solidFill>
                  <a:srgbClr val="7B9899"/>
                </a:solidFill>
              </a:rPr>
              <a:t>Участие во  Всероссийском конкурсе «Красота дикого мира»</a:t>
            </a:r>
            <a:r>
              <a:rPr lang="ru-RU" smtClean="0">
                <a:solidFill>
                  <a:srgbClr val="7B9899"/>
                </a:solidFill>
              </a:rPr>
              <a:t> </a:t>
            </a:r>
          </a:p>
        </p:txBody>
      </p:sp>
      <p:pic>
        <p:nvPicPr>
          <p:cNvPr id="18434" name="Рисунок 4" descr="Царство рыб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3857625"/>
            <a:ext cx="2286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5" descr="Автономова Саш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500188"/>
            <a:ext cx="185737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Содержимое 6" descr="Саша А..jpg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000625" y="1500188"/>
            <a:ext cx="3571875" cy="4643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42875"/>
            <a:ext cx="8153400" cy="10001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           </a:t>
            </a:r>
            <a:r>
              <a:rPr lang="ru-RU" b="1" dirty="0" smtClean="0">
                <a:solidFill>
                  <a:srgbClr val="FF0000"/>
                </a:solidFill>
              </a:rPr>
              <a:t>         </a:t>
            </a:r>
            <a:r>
              <a:rPr lang="ru-RU" b="1" i="1" dirty="0" smtClean="0">
                <a:solidFill>
                  <a:srgbClr val="FF0000"/>
                </a:solidFill>
              </a:rPr>
              <a:t>УЧАСТИЕ В                    ГОРОДСКИХ КОНКУРСАХ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458" name="Содержимое 3" descr="12 творч. конкурс0006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71750" y="1571625"/>
            <a:ext cx="2095500" cy="3143250"/>
          </a:xfrm>
        </p:spPr>
      </p:pic>
      <p:pic>
        <p:nvPicPr>
          <p:cNvPr id="19459" name="Рисунок 5" descr="Родители 2011 07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1571625"/>
            <a:ext cx="20716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Родители 2011 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285992"/>
            <a:ext cx="2143140" cy="2714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 descr="Кормушка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857760"/>
            <a:ext cx="1428760" cy="15001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Кормуш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6644" y="4929198"/>
            <a:ext cx="1500198" cy="15001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463" name="Рисунок 12" descr="Родители 2011 017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1643063"/>
            <a:ext cx="19288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13" descr="Родители 2011 018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" y="4214813"/>
            <a:ext cx="19288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7B9899"/>
                </a:solidFill>
              </a:rPr>
              <a:t> </a:t>
            </a:r>
            <a:r>
              <a:rPr lang="ru-RU" b="1" i="1" smtClean="0">
                <a:solidFill>
                  <a:srgbClr val="C00000"/>
                </a:solidFill>
              </a:rPr>
              <a:t>УЧАСТИЕ ДЕТЕЙ В КОНКУРСАХ</a:t>
            </a:r>
          </a:p>
        </p:txBody>
      </p:sp>
      <p:pic>
        <p:nvPicPr>
          <p:cNvPr id="4" name="Содержимое 3" descr="Родители 2011 03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857884" y="1643050"/>
            <a:ext cx="3105155" cy="23288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Кошкин до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714488"/>
            <a:ext cx="285752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4071942"/>
            <a:ext cx="1714512" cy="2428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1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143380"/>
            <a:ext cx="2857520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Родители 2011 0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4357694"/>
            <a:ext cx="2857520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Родители 2011 1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1959864"/>
            <a:ext cx="2357454" cy="15405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344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7B9899"/>
                </a:solidFill>
              </a:rPr>
              <a:t>                   </a:t>
            </a:r>
            <a:r>
              <a:rPr lang="ru-RU" b="1" i="1" smtClean="0">
                <a:solidFill>
                  <a:srgbClr val="0070C0"/>
                </a:solidFill>
              </a:rPr>
              <a:t>  </a:t>
            </a:r>
            <a:r>
              <a:rPr lang="ru-RU" i="1" smtClean="0">
                <a:solidFill>
                  <a:srgbClr val="7B9899"/>
                </a:solidFill>
              </a:rPr>
              <a:t> </a:t>
            </a:r>
            <a:r>
              <a:rPr lang="ru-RU" sz="2800" b="1" i="1" smtClean="0">
                <a:solidFill>
                  <a:srgbClr val="FF0000"/>
                </a:solidFill>
              </a:rPr>
              <a:t>УЧАСТИЕ В                    ГОРОДСКИХ КОНКУРСАХ</a:t>
            </a:r>
            <a:endParaRPr lang="ru-RU" sz="2800" b="1" smtClean="0">
              <a:solidFill>
                <a:srgbClr val="0070C0"/>
              </a:solidFill>
            </a:endParaRPr>
          </a:p>
        </p:txBody>
      </p:sp>
      <p:pic>
        <p:nvPicPr>
          <p:cNvPr id="21506" name="Рисунок 4" descr="Родители 2011 07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2000250"/>
            <a:ext cx="21431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5" descr="Родители 2011 07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688" y="2071688"/>
            <a:ext cx="207168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7" descr="Родители 2011 01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1500188"/>
            <a:ext cx="2000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N06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4643446"/>
            <a:ext cx="2928958" cy="2000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Содержимое 13"/>
          <p:cNvSpPr>
            <a:spLocks noGrp="1"/>
          </p:cNvSpPr>
          <p:nvPr>
            <p:ph sz="quarter" idx="1"/>
          </p:nvPr>
        </p:nvSpPr>
        <p:spPr>
          <a:xfrm>
            <a:off x="301625" y="1285875"/>
            <a:ext cx="8504238" cy="71438"/>
          </a:xfrm>
        </p:spPr>
        <p:txBody>
          <a:bodyPr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301625" y="0"/>
            <a:ext cx="8534400" cy="1071563"/>
          </a:xfrm>
        </p:spPr>
        <p:txBody>
          <a:bodyPr/>
          <a:lstStyle/>
          <a:p>
            <a:r>
              <a:rPr lang="ru-RU" sz="2800" i="1" smtClean="0">
                <a:solidFill>
                  <a:srgbClr val="7B9899"/>
                </a:solidFill>
              </a:rPr>
              <a:t>                  </a:t>
            </a:r>
            <a:r>
              <a:rPr lang="ru-RU" sz="2800" b="1" i="1" smtClean="0">
                <a:solidFill>
                  <a:srgbClr val="FF0000"/>
                </a:solidFill>
              </a:rPr>
              <a:t>УЧАСТИЕ В                   </a:t>
            </a:r>
            <a:r>
              <a:rPr lang="en-US" sz="2800" b="1" i="1" smtClean="0">
                <a:solidFill>
                  <a:srgbClr val="FF0000"/>
                </a:solidFill>
              </a:rPr>
              <a:t>    </a:t>
            </a:r>
            <a:r>
              <a:rPr lang="ru-RU" sz="2800" b="1" i="1" smtClean="0">
                <a:solidFill>
                  <a:srgbClr val="FF0000"/>
                </a:solidFill>
              </a:rPr>
              <a:t> ГОРОДСКИХ КОНКУРСАХ</a:t>
            </a:r>
            <a:endParaRPr lang="ru-RU" sz="2800" b="1" smtClean="0">
              <a:solidFill>
                <a:srgbClr val="C00000"/>
              </a:solidFill>
            </a:endParaRPr>
          </a:p>
        </p:txBody>
      </p:sp>
      <p:pic>
        <p:nvPicPr>
          <p:cNvPr id="23554" name="Содержимое 3" descr="Родители 2011 012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5" y="1500188"/>
            <a:ext cx="2143125" cy="3286125"/>
          </a:xfrm>
        </p:spPr>
      </p:pic>
      <p:pic>
        <p:nvPicPr>
          <p:cNvPr id="23555" name="Рисунок 5" descr="Родители 2011 01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1500188"/>
            <a:ext cx="20716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7" descr="Родители 2011 07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357563"/>
            <a:ext cx="22145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8" descr="Родители 2011 07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38" y="3357563"/>
            <a:ext cx="2143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269</TotalTime>
  <Words>138</Words>
  <Application>Microsoft Office PowerPoint</Application>
  <PresentationFormat>Экран (4:3)</PresentationFormat>
  <Paragraphs>24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21</vt:i4>
      </vt:variant>
    </vt:vector>
  </HeadingPairs>
  <TitlesOfParts>
    <vt:vector size="38" baseType="lpstr">
      <vt:lpstr>Georgia</vt:lpstr>
      <vt:lpstr>Arial</vt:lpstr>
      <vt:lpstr>Wingdings 2</vt:lpstr>
      <vt:lpstr>Wingdings</vt:lpstr>
      <vt:lpstr>Calibri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Внеурочная деятельность</vt:lpstr>
      <vt:lpstr> В преддверии 8 Марта </vt:lpstr>
      <vt:lpstr>«Самый оригинальный способ использования вторсырья», </vt:lpstr>
      <vt:lpstr>Экологический фотоконкурс                              «ПОКОРМИТЕ ПТИЦ ЗИМОЙ!»                                с 15 февраля до 12 марта 2012 г.</vt:lpstr>
      <vt:lpstr>Участие во  Всероссийском конкурсе «Красота дикого мира» </vt:lpstr>
      <vt:lpstr>                    УЧАСТИЕ В                    ГОРОДСКИХ КОНКУРСАХ</vt:lpstr>
      <vt:lpstr> УЧАСТИЕ ДЕТЕЙ В КОНКУРСАХ</vt:lpstr>
      <vt:lpstr>                      УЧАСТИЕ В                    ГОРОДСКИХ КОНКУРСАХ</vt:lpstr>
      <vt:lpstr>                  УЧАСТИЕ В                        ГОРОДСКИХ КОНКУРСАХ</vt:lpstr>
      <vt:lpstr>УЧАСТИЕ В                                              ГОРОДСКИХ КОНКУРСАХ</vt:lpstr>
      <vt:lpstr>Слайд 11</vt:lpstr>
      <vt:lpstr>Всероссийский конкурс «Очаровательный Шурале» и мастер-класс в  Коррекционной школе имени Е.Г.Ласточкиной</vt:lpstr>
      <vt:lpstr>                   УЧАСТИЕ В РЕСПУБЛИКАНСКИХ КОНКУРСАХ</vt:lpstr>
      <vt:lpstr>УЧАСТИЕ ВО ВСЕРОССИЙСКИХ КОНКУРСАХ «День Победы» и «8 Марта»</vt:lpstr>
      <vt:lpstr>                   УЧАСТИЕ ВО ВСЕРОССИЙСКИХ КОНКУРСАХ</vt:lpstr>
      <vt:lpstr>                УЧАСТИЕ В МЕЖДУНАРОДНОМ КОНКУРСЕ</vt:lpstr>
      <vt:lpstr>УЧАСТИЕ ВО ВСЕРОССИЙСКОМ КОНКУРСЕ- «Мой друг - элекромобиль»</vt:lpstr>
      <vt:lpstr>УЧАСТИЕ ВО ВСЕРОССИЙСКОМ КОНКУРСЕ- «Печенье моей мечты»</vt:lpstr>
      <vt:lpstr>Участие в Республиканском творческом конкурсе «Вперед в прошлое», в номинации «В гости к бабушке с дедушкой».</vt:lpstr>
      <vt:lpstr>Для проявления каждой индивидуальности как личности становится коллектив</vt:lpstr>
      <vt:lpstr>                   УЧАСТИЕ В РЕСПУБЛИКАНСКИХ КОНКУРСАХ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УЧАСТИЕ ДЕТЕЙ В КОНКУРСАХ</dc:title>
  <dc:creator>Ефремов В.</dc:creator>
  <cp:lastModifiedBy>Елена</cp:lastModifiedBy>
  <cp:revision>35</cp:revision>
  <dcterms:created xsi:type="dcterms:W3CDTF">2012-07-23T09:40:20Z</dcterms:created>
  <dcterms:modified xsi:type="dcterms:W3CDTF">2012-12-02T09:23:17Z</dcterms:modified>
</cp:coreProperties>
</file>