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7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8677F-A633-4981-AD5C-4F5B4348EF2B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0F356-0057-4713-A98C-594EE01B40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41D53-1E84-42FA-9F74-484E01AE9901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DC75E1-056F-405A-AA3F-88F3FA52A1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691AA-2144-4D29-8F72-08B4216582E1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9A6BC3-AB90-4828-9944-942325DE7F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D82BC-4CF8-4C73-8FA1-669214B3DD32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F7FEF-BAF0-4F9E-AA73-33879D5EC7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63FE3-01CC-4333-A7FC-84A01E2747AB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7751D-84AB-4F60-B502-4AA87CD3D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11B11-6A22-4980-81EC-2C1807839FEB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D7B4A-83AD-4E4F-A5E4-A3B09C1C28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6FE39-97FA-4B6A-99DE-4904A5F14CE6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009D3-3994-4D6A-B470-9A993627B1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2521A-8C17-4DF1-A2FF-C7EE4E3A8164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A89C0-2A69-4140-83FA-D2F4D27668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443211-E6DF-4BD6-BC27-5F27BE0A23D5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BA3A9-CF7B-4335-A2F0-713E347D38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F189D4-8367-452E-8499-90086D534DC8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138086-5E5F-4F77-9B9F-7D1919FAA6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96DB67-1547-4B71-9154-F76099E77A4E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290793-5FBA-44D0-9F12-EB67555C19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D6E65F6-B154-4984-BDF8-8F92EC039414}" type="datetimeFigureOut">
              <a:rPr lang="ru-RU"/>
              <a:pPr>
                <a:defRPr/>
              </a:pPr>
              <a:t>03.01.2011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432516-1E26-48EE-9222-61862E9A42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Рисунок 3" descr="afisha-127392311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750" y="0"/>
            <a:ext cx="9175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357422" y="1500174"/>
            <a:ext cx="4360489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Композиционное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+mn-lt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построение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00188"/>
            <a:ext cx="9144000" cy="4246562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Развитие действия – </a:t>
            </a:r>
            <a:r>
              <a:rPr lang="ru-RU" sz="5400" dirty="0"/>
              <a:t>то, что происходит с героями от завязки до кульминации и от кульминации до развязки.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 rot="18589819">
            <a:off x="575675" y="2823152"/>
            <a:ext cx="387647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936894">
            <a:off x="4288579" y="2851774"/>
            <a:ext cx="363329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23560" name="TextBox 9"/>
          <p:cNvSpPr txBox="1">
            <a:spLocks noChangeArrowheads="1"/>
          </p:cNvSpPr>
          <p:nvPr/>
        </p:nvSpPr>
        <p:spPr bwMode="auto">
          <a:xfrm>
            <a:off x="6000750" y="5572125"/>
            <a:ext cx="26336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РАЗВЯЗКА</a:t>
            </a:r>
          </a:p>
        </p:txBody>
      </p:sp>
      <p:sp>
        <p:nvSpPr>
          <p:cNvPr id="23561" name="TextBox 10"/>
          <p:cNvSpPr txBox="1">
            <a:spLocks noChangeArrowheads="1"/>
          </p:cNvSpPr>
          <p:nvPr/>
        </p:nvSpPr>
        <p:spPr bwMode="auto">
          <a:xfrm>
            <a:off x="2428875" y="357188"/>
            <a:ext cx="40560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КУЛЬМИНАЦИЯ</a:t>
            </a:r>
          </a:p>
        </p:txBody>
      </p:sp>
      <p:sp>
        <p:nvSpPr>
          <p:cNvPr id="23562" name="TextBox 12"/>
          <p:cNvSpPr txBox="1">
            <a:spLocks noChangeArrowheads="1"/>
          </p:cNvSpPr>
          <p:nvPr/>
        </p:nvSpPr>
        <p:spPr bwMode="auto">
          <a:xfrm>
            <a:off x="285750" y="5500688"/>
            <a:ext cx="23606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ЗАВЯЗКА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1: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57188" y="2000250"/>
            <a:ext cx="2143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 -</a:t>
            </a:r>
            <a:r>
              <a:rPr lang="ru-RU" sz="3200" b="1">
                <a:latin typeface="Calibri" pitchFamily="34" charset="0"/>
              </a:rPr>
              <a:t>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32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85750" y="5000625"/>
            <a:ext cx="235743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32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появление Бременских музыкантов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предложение</a:t>
            </a:r>
            <a:r>
              <a:rPr lang="ru-RU" sz="3200"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Трубадура</a:t>
            </a:r>
            <a:r>
              <a:rPr lang="ru-RU" sz="3200">
                <a:latin typeface="Calibri" pitchFamily="34" charset="0"/>
              </a:rPr>
              <a:t>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5357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стража прогоняет артистов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2: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000250"/>
            <a:ext cx="22145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</a:t>
            </a:r>
            <a:r>
              <a:rPr lang="ru-RU" sz="3200" b="1">
                <a:latin typeface="Calibri" pitchFamily="34" charset="0"/>
              </a:rPr>
              <a:t> -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5000625"/>
            <a:ext cx="250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остановка</a:t>
            </a:r>
            <a:r>
              <a:rPr lang="ru-RU" sz="3200">
                <a:latin typeface="Calibri" pitchFamily="34" charset="0"/>
              </a:rPr>
              <a:t> </a:t>
            </a:r>
            <a:r>
              <a:rPr lang="ru-RU" sz="2800">
                <a:latin typeface="Calibri" pitchFamily="34" charset="0"/>
              </a:rPr>
              <a:t>Осла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мечты Трубадура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5857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песня Трубадура и Принцессы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3: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000250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 -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5000625"/>
            <a:ext cx="23574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друзья заметили окно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пугание разбойников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6000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план Бременских музыкантов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4: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000250"/>
            <a:ext cx="2214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 -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5000625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прогулка Короля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бегство охраны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5357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«захват» Короля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5: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000250"/>
            <a:ext cx="23574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 -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5000625"/>
            <a:ext cx="24288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появление Трубадура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освобождение Короля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5357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отправление в замок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1"/>
          <p:cNvSpPr txBox="1">
            <a:spLocks noChangeArrowheads="1"/>
          </p:cNvSpPr>
          <p:nvPr/>
        </p:nvSpPr>
        <p:spPr bwMode="auto">
          <a:xfrm>
            <a:off x="2643188" y="571500"/>
            <a:ext cx="37496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000" b="1">
                <a:latin typeface="Calibri" pitchFamily="34" charset="0"/>
              </a:rPr>
              <a:t>ЭПИЗОД 6: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28625" y="2000250"/>
            <a:ext cx="2143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ЗАВЯЗКА -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85750" y="3357563"/>
            <a:ext cx="3357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КУЛЬМИНАЦИЯ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57188" y="5000625"/>
            <a:ext cx="25003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latin typeface="Calibri" pitchFamily="34" charset="0"/>
              </a:rPr>
              <a:t>РАЗВЯЗКА</a:t>
            </a:r>
            <a:r>
              <a:rPr lang="ru-RU" sz="2800">
                <a:latin typeface="Calibri" pitchFamily="34" charset="0"/>
              </a:rPr>
              <a:t> - 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357438" y="2000250"/>
            <a:ext cx="6572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встреча с Принцессой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429000" y="3357563"/>
            <a:ext cx="53578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стража не пускает друзей во дворец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500313" y="5000625"/>
            <a:ext cx="53578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воссоединение друзей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  <p:bldP spid="8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 rot="18589819">
            <a:off x="575675" y="2823152"/>
            <a:ext cx="387647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936894">
            <a:off x="4288579" y="2851774"/>
            <a:ext cx="3633292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2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000750" y="5572125"/>
            <a:ext cx="26336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РАЗВЯЗКА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428875" y="357188"/>
            <a:ext cx="40560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КУЛЬМИНАЦИЯ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85750" y="5500688"/>
            <a:ext cx="23606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ЗАВЯЗКА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9" grpId="0" build="p"/>
      <p:bldP spid="10" grpId="0" build="p"/>
      <p:bldP spid="11" grpId="0" build="p"/>
      <p:bldP spid="1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3" descr="afisha-1273923116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1750" y="0"/>
            <a:ext cx="917575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428860" y="1857364"/>
            <a:ext cx="420749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Молодцы!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00188"/>
            <a:ext cx="9144000" cy="2586037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Композиция – </a:t>
            </a:r>
            <a:r>
              <a:rPr lang="ru-RU" sz="5400" dirty="0"/>
              <a:t>план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произведения(соединение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/>
              <a:t>происходящего) 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285750" y="5500688"/>
            <a:ext cx="236061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ЗАВЯЗКА</a:t>
            </a:r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00188"/>
            <a:ext cx="9144000" cy="3416300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Завязка – </a:t>
            </a:r>
            <a:r>
              <a:rPr lang="ru-RU" sz="5400" dirty="0"/>
              <a:t>событие, которое является началом действия (то, с чего началось наше событие).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2428875" y="357188"/>
            <a:ext cx="4056063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КУЛЬМИНАЦИЯ</a:t>
            </a:r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00188"/>
            <a:ext cx="9144000" cy="3786187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/>
              <a:t>Кульминация – </a:t>
            </a:r>
            <a:r>
              <a:rPr lang="ru-RU" sz="6000" dirty="0"/>
              <a:t>момент наивысшего напряжения сюжета (наивысшая точка нашего события)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6000750" y="5572125"/>
            <a:ext cx="26336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>
                <a:latin typeface="Calibri" pitchFamily="34" charset="0"/>
              </a:rPr>
              <a:t>РАЗВЯЗКА</a:t>
            </a:r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00188"/>
            <a:ext cx="9144000" cy="1754187"/>
          </a:xfrm>
          <a:prstGeom prst="rect">
            <a:avLst/>
          </a:prstGeom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/>
              <a:t>Развязка – </a:t>
            </a:r>
            <a:r>
              <a:rPr lang="ru-RU" sz="5400" dirty="0"/>
              <a:t>исход события (то, чем закончилось)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1563" y="442912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6786563" y="4500563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3857625" y="1285875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2" name="Прямая соединительная линия 11"/>
          <p:cNvCxnSpPr>
            <a:stCxn id="2" idx="7"/>
            <a:endCxn id="4" idx="3"/>
          </p:cNvCxnSpPr>
          <p:nvPr/>
        </p:nvCxnSpPr>
        <p:spPr>
          <a:xfrm rot="5400000" flipH="1" flipV="1">
            <a:off x="1674019" y="2245519"/>
            <a:ext cx="2495550" cy="2138362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3" idx="1"/>
            <a:endCxn id="4" idx="5"/>
          </p:cNvCxnSpPr>
          <p:nvPr/>
        </p:nvCxnSpPr>
        <p:spPr>
          <a:xfrm rot="16200000" flipV="1">
            <a:off x="4495800" y="2209800"/>
            <a:ext cx="2566988" cy="228123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 rot="18589819">
            <a:off x="-629859" y="2316932"/>
            <a:ext cx="606201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3095256">
            <a:off x="3321149" y="2217633"/>
            <a:ext cx="606201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Развитие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 </a:t>
            </a:r>
            <a:r>
              <a:rPr lang="ru-RU" sz="4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</a:rPr>
              <a:t>действия</a:t>
            </a:r>
            <a:endParaRPr lang="ru-RU" sz="48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50800" algn="tl" rotWithShape="0">
                  <a:srgbClr val="000000"/>
                </a:outerShdw>
              </a:effectLst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134</Words>
  <Application>Microsoft Office PowerPoint</Application>
  <PresentationFormat>Экран (4:3)</PresentationFormat>
  <Paragraphs>58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Calibri</vt:lpstr>
      <vt:lpstr>Arial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Александр</cp:lastModifiedBy>
  <cp:revision>7</cp:revision>
  <dcterms:created xsi:type="dcterms:W3CDTF">2010-12-15T22:14:25Z</dcterms:created>
  <dcterms:modified xsi:type="dcterms:W3CDTF">2011-01-03T14:39:10Z</dcterms:modified>
</cp:coreProperties>
</file>