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93" r:id="rId4"/>
    <p:sldId id="294" r:id="rId5"/>
    <p:sldId id="295" r:id="rId6"/>
    <p:sldId id="296" r:id="rId7"/>
    <p:sldId id="297" r:id="rId8"/>
    <p:sldId id="290" r:id="rId9"/>
    <p:sldId id="28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1463-0B29-4FCD-A583-87CC96EC3666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F6EA-7550-44F5-B38E-88E97C928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437F-84B5-4420-A393-EA153E9881C2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A9DD-9570-4E0A-B744-64478C11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D623-BD86-4A34-B94B-841F2F7A677A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F6A2-AF54-4CB1-BA68-71B311F7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A7B3-9A4E-4CE0-9A23-BA82D3339130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3266-2084-4866-BFD3-200D2773E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79C5-5787-4490-8777-8FEAA496073F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366E-09FC-49C9-B873-9C5847C2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D5AE-10C8-4624-9A34-9CCEBC84E928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5C1E-D20C-452D-813C-A4C6C0030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AB92-F221-4296-BF26-24AF1D7627AF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64A3-B913-43F6-B09F-8FFA403AF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40C2-9A93-4D37-B63A-E8928B9D7622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2967-698B-42DE-9B37-FDADE108F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1F41-ABBD-4B6B-A8E7-E05676902E0F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5DE8-A185-4522-96A0-06FFD49E2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513E-E295-4CD0-AB6D-9CB976233DC9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6981-C386-4CAE-9DF2-616B42B9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7D97-BA20-47E3-9381-06ABAA4EF80C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73B57-1FF5-4909-A72C-08078235A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B2E768-ECC6-42FC-99AD-9A72F8BB7ABF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8FB0C7-BE5A-456E-A967-E484E730A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Приёмы работы с </a:t>
            </a:r>
            <a:r>
              <a:rPr lang="ru-RU" sz="5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чистоговорками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357563"/>
            <a:ext cx="7854950" cy="2471737"/>
          </a:xfrm>
        </p:spPr>
        <p:txBody>
          <a:bodyPr/>
          <a:lstStyle/>
          <a:p>
            <a:pPr marR="0" algn="ctr"/>
            <a:endParaRPr lang="ru-RU" sz="3200" smtClean="0"/>
          </a:p>
          <a:p>
            <a:pPr marR="0" algn="ctr"/>
            <a:endParaRPr lang="ru-RU" sz="2400" smtClean="0"/>
          </a:p>
          <a:p>
            <a:pPr marR="0" algn="ctr"/>
            <a:endParaRPr lang="ru-RU" sz="2400" smtClean="0"/>
          </a:p>
          <a:p>
            <a:pPr marR="0" algn="ctr">
              <a:lnSpc>
                <a:spcPct val="110000"/>
              </a:lnSpc>
            </a:pPr>
            <a:r>
              <a:rPr lang="ru-RU" sz="2000" smtClean="0"/>
              <a:t>МАДОУ детский сад «Солнышко» п. Каменск, р. Бурятия</a:t>
            </a:r>
          </a:p>
          <a:p>
            <a:pPr marR="0" algn="ctr">
              <a:lnSpc>
                <a:spcPct val="110000"/>
              </a:lnSpc>
            </a:pPr>
            <a:r>
              <a:rPr lang="ru-RU" sz="2000" smtClean="0"/>
              <a:t> учитель-логопед: Шкурат В.В.</a:t>
            </a:r>
          </a:p>
          <a:p>
            <a:pPr marR="0">
              <a:lnSpc>
                <a:spcPct val="11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199313" cy="1162050"/>
          </a:xfrm>
        </p:spPr>
        <p:txBody>
          <a:bodyPr/>
          <a:lstStyle/>
          <a:p>
            <a:pPr algn="ctr"/>
            <a:r>
              <a:rPr lang="ru-RU" sz="3200" b="1" smtClean="0"/>
              <a:t>Говорим чистоговорку по-разному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Цель</a:t>
            </a:r>
            <a:r>
              <a:rPr lang="ru-RU" sz="2400" dirty="0" smtClean="0">
                <a:solidFill>
                  <a:schemeClr val="tx2"/>
                </a:solidFill>
              </a:rPr>
              <a:t>: развитие интонационной стороны речи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,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тембра и силы голоса.</a:t>
            </a:r>
            <a:r>
              <a:rPr lang="ru-RU" sz="2400" dirty="0"/>
              <a:t> </a:t>
            </a:r>
            <a:endParaRPr lang="ru-RU" sz="24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С </a:t>
            </a:r>
            <a:r>
              <a:rPr lang="ru-RU" sz="2400" dirty="0"/>
              <a:t>разной интонацией (восклицательной, вопросительной, повествовательной):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err="1"/>
              <a:t>Ры</a:t>
            </a:r>
            <a:r>
              <a:rPr lang="ru-RU" sz="2400" dirty="0"/>
              <a:t>-</a:t>
            </a:r>
            <a:r>
              <a:rPr lang="ru-RU" sz="2400" dirty="0" err="1"/>
              <a:t>ры</a:t>
            </a:r>
            <a:r>
              <a:rPr lang="ru-RU" sz="2400" dirty="0"/>
              <a:t>-</a:t>
            </a:r>
            <a:r>
              <a:rPr lang="ru-RU" sz="2400" dirty="0" err="1"/>
              <a:t>ры</a:t>
            </a:r>
            <a:r>
              <a:rPr lang="ru-RU" sz="2400" dirty="0"/>
              <a:t>-летают комары!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err="1"/>
              <a:t>Ры</a:t>
            </a:r>
            <a:r>
              <a:rPr lang="ru-RU" sz="2400" dirty="0"/>
              <a:t>-</a:t>
            </a:r>
            <a:r>
              <a:rPr lang="ru-RU" sz="2400" dirty="0" err="1"/>
              <a:t>ры</a:t>
            </a:r>
            <a:r>
              <a:rPr lang="ru-RU" sz="2400" dirty="0"/>
              <a:t>-</a:t>
            </a:r>
            <a:r>
              <a:rPr lang="ru-RU" sz="2400" dirty="0" err="1"/>
              <a:t>ры</a:t>
            </a:r>
            <a:r>
              <a:rPr lang="ru-RU" sz="2400" dirty="0"/>
              <a:t>-летают комары?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err="1"/>
              <a:t>Ры</a:t>
            </a:r>
            <a:r>
              <a:rPr lang="ru-RU" sz="2400" dirty="0"/>
              <a:t>-</a:t>
            </a:r>
            <a:r>
              <a:rPr lang="ru-RU" sz="2400" dirty="0" err="1"/>
              <a:t>ры</a:t>
            </a:r>
            <a:r>
              <a:rPr lang="ru-RU" sz="2400" dirty="0"/>
              <a:t>-</a:t>
            </a:r>
            <a:r>
              <a:rPr lang="ru-RU" sz="2400" dirty="0" err="1"/>
              <a:t>ры</a:t>
            </a:r>
            <a:r>
              <a:rPr lang="ru-RU" sz="2400" dirty="0"/>
              <a:t>-летают комары.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Как </a:t>
            </a:r>
            <a:r>
              <a:rPr lang="ru-RU" sz="2400" dirty="0" err="1" smtClean="0"/>
              <a:t>петушек</a:t>
            </a:r>
            <a:r>
              <a:rPr lang="ru-RU" sz="2400" dirty="0" smtClean="0"/>
              <a:t>, </a:t>
            </a:r>
            <a:r>
              <a:rPr lang="ru-RU" sz="2400" dirty="0"/>
              <a:t>например, </a:t>
            </a:r>
            <a:r>
              <a:rPr lang="ru-RU" sz="2400" dirty="0" smtClean="0"/>
              <a:t>высоким голосом</a:t>
            </a:r>
            <a:r>
              <a:rPr lang="ru-RU" sz="2400" dirty="0"/>
              <a:t>, или как </a:t>
            </a:r>
            <a:r>
              <a:rPr lang="ru-RU" sz="2400" dirty="0" smtClean="0"/>
              <a:t>дедушка-низким).</a:t>
            </a:r>
            <a:endParaRPr lang="ru-RU" sz="24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С различной силой голоса (тихо – громко).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С интонационным выделением слова;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pic>
        <p:nvPicPr>
          <p:cNvPr id="14339" name="Содержимое 4" descr="DSC015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2044700"/>
            <a:ext cx="5111750" cy="38338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818438" cy="1162050"/>
          </a:xfrm>
        </p:spPr>
        <p:txBody>
          <a:bodyPr/>
          <a:lstStyle/>
          <a:p>
            <a:pPr algn="ctr"/>
            <a:r>
              <a:rPr lang="ru-RU" sz="3200" b="1" smtClean="0"/>
              <a:t>Поём</a:t>
            </a:r>
            <a:r>
              <a:rPr lang="ru-RU" sz="2800" b="1" smtClean="0"/>
              <a:t> чистоговорки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3" y="1916113"/>
            <a:ext cx="2743200" cy="4156075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Цель: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развитие слухового восприятия,  чувства ритма, автоматизация звука во фразах.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/>
              <a:t>Любую </a:t>
            </a:r>
            <a:r>
              <a:rPr lang="ru-RU" sz="2400" dirty="0" err="1"/>
              <a:t>чистоговорку</a:t>
            </a:r>
            <a:r>
              <a:rPr lang="ru-RU" sz="2400" dirty="0"/>
              <a:t> можно пропеть, подобрав к ней подходящую мелодию, как: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-частушку;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-детскую песню;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-эстрадную песню;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-романс;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-колыбельную;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-в стиле рэп и т.д.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5363" name="Содержимое 4" descr="DSC01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2046288"/>
            <a:ext cx="5111750" cy="38322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386638" cy="1162050"/>
          </a:xfrm>
        </p:spPr>
        <p:txBody>
          <a:bodyPr/>
          <a:lstStyle/>
          <a:p>
            <a:pPr algn="ctr"/>
            <a:r>
              <a:rPr lang="ru-RU" sz="3200" b="1" smtClean="0"/>
              <a:t>Послушай, посмотри, запомни,повтори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088" y="1700213"/>
            <a:ext cx="3103562" cy="4572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tx2"/>
                </a:solidFill>
              </a:rPr>
              <a:t>Цель: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tx2"/>
                </a:solidFill>
              </a:rPr>
              <a:t>развитие внимания, памяти, правильного звукопроизношения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/>
              <a:t>Ребёнок </a:t>
            </a:r>
            <a:r>
              <a:rPr lang="ru-RU" sz="2200" dirty="0"/>
              <a:t>смотрит на страничку с </a:t>
            </a:r>
            <a:r>
              <a:rPr lang="ru-RU" sz="2200" dirty="0" err="1"/>
              <a:t>чистоговоркой</a:t>
            </a:r>
            <a:r>
              <a:rPr lang="ru-RU" sz="2200" dirty="0"/>
              <a:t>, слушает взрослого, затем отворачивается и правильно произносит </a:t>
            </a:r>
            <a:r>
              <a:rPr lang="ru-RU" sz="2200" dirty="0" err="1"/>
              <a:t>чистоговорку</a:t>
            </a:r>
            <a:r>
              <a:rPr lang="ru-RU" sz="2200" dirty="0"/>
              <a:t> на память.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6387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6425" y="1676400"/>
            <a:ext cx="3429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416800" cy="1162050"/>
          </a:xfrm>
        </p:spPr>
        <p:txBody>
          <a:bodyPr/>
          <a:lstStyle/>
          <a:p>
            <a:pPr algn="ctr"/>
            <a:r>
              <a:rPr lang="ru-RU" sz="3200" b="1" smtClean="0"/>
              <a:t>Прохлопывание чистоговорки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230438" cy="45720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tx2"/>
                </a:solidFill>
              </a:rPr>
              <a:t>Цель:</a:t>
            </a:r>
            <a:r>
              <a:rPr lang="ru-RU" sz="2600" dirty="0" smtClean="0">
                <a:solidFill>
                  <a:schemeClr val="tx2"/>
                </a:solidFill>
              </a:rPr>
              <a:t> обучение детей делению слов на слоги.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6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600" dirty="0"/>
              <a:t>Ребенок вместе со взрослым прохлопывает все слоги </a:t>
            </a:r>
            <a:r>
              <a:rPr lang="ru-RU" sz="2600" dirty="0" err="1"/>
              <a:t>чистоговорки</a:t>
            </a:r>
            <a:r>
              <a:rPr lang="ru-RU" sz="2600" dirty="0"/>
              <a:t> так ,чтобы на один слог приходился один </a:t>
            </a:r>
            <a:r>
              <a:rPr lang="ru-RU" sz="2600" dirty="0" err="1" smtClean="0"/>
              <a:t>хлопок,например</a:t>
            </a:r>
            <a:r>
              <a:rPr lang="ru-RU" sz="2600" dirty="0" smtClean="0"/>
              <a:t>:</a:t>
            </a:r>
            <a:endParaRPr lang="ru-RU" sz="26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600" dirty="0" err="1"/>
              <a:t>Жи-жи-жи</a:t>
            </a:r>
            <a:r>
              <a:rPr lang="ru-RU" sz="2600" dirty="0"/>
              <a:t> – в лесу живут ежи.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600" dirty="0" smtClean="0"/>
              <a:t>///   </a:t>
            </a:r>
            <a:r>
              <a:rPr lang="en-US" sz="2600" dirty="0" smtClean="0"/>
              <a:t>-</a:t>
            </a:r>
            <a:r>
              <a:rPr lang="ru-RU" sz="2600" dirty="0" smtClean="0"/>
              <a:t>  //</a:t>
            </a:r>
            <a:r>
              <a:rPr lang="en-US" sz="2600" dirty="0" smtClean="0"/>
              <a:t>  </a:t>
            </a:r>
            <a:r>
              <a:rPr lang="ru-RU" sz="2600" dirty="0" smtClean="0"/>
              <a:t> //</a:t>
            </a:r>
            <a:r>
              <a:rPr lang="en-US" sz="2600" dirty="0" smtClean="0"/>
              <a:t>   </a:t>
            </a:r>
            <a:r>
              <a:rPr lang="ru-RU" sz="2600" dirty="0" smtClean="0"/>
              <a:t>//</a:t>
            </a:r>
            <a:endParaRPr lang="ru-RU" sz="26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600" dirty="0"/>
              <a:t> 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7411" name="Содержимое 4" descr="DSC006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060575"/>
            <a:ext cx="5111750" cy="3833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62913" cy="1162050"/>
          </a:xfrm>
        </p:spPr>
        <p:txBody>
          <a:bodyPr/>
          <a:lstStyle/>
          <a:p>
            <a:pPr algn="ctr"/>
            <a:r>
              <a:rPr lang="ru-RU" sz="3200" b="1" smtClean="0"/>
              <a:t>Подбираем слово к чистоговорке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err="1" smtClean="0">
                <a:solidFill>
                  <a:schemeClr val="tx2"/>
                </a:solidFill>
              </a:rPr>
              <a:t>Цель:</a:t>
            </a:r>
            <a:r>
              <a:rPr lang="ru-RU" sz="2400" dirty="0" err="1" smtClean="0">
                <a:solidFill>
                  <a:schemeClr val="tx2"/>
                </a:solidFill>
              </a:rPr>
              <a:t>обучение</a:t>
            </a:r>
            <a:r>
              <a:rPr lang="ru-RU" sz="2400" dirty="0" smtClean="0">
                <a:solidFill>
                  <a:schemeClr val="tx2"/>
                </a:solidFill>
              </a:rPr>
              <a:t> детей подбору слов – предметов, слов –действий с заданным звуком , развитие фонематического слуха.</a:t>
            </a: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/>
              <a:t>Произносится </a:t>
            </a:r>
            <a:r>
              <a:rPr lang="ru-RU" sz="2400" dirty="0" err="1"/>
              <a:t>чистоговорка</a:t>
            </a:r>
            <a:r>
              <a:rPr lang="ru-RU" sz="2400" dirty="0"/>
              <a:t> и ребенку предлагается подобрать слово-предмет с заданным звуком: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/>
              <a:t>Гай –гай-гай –летит мой…( попугай 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8435" name="Содержимое 4" descr="DSC004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2046288"/>
            <a:ext cx="5111750" cy="38322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773988" cy="1162050"/>
          </a:xfrm>
        </p:spPr>
        <p:txBody>
          <a:bodyPr/>
          <a:lstStyle/>
          <a:p>
            <a:pPr algn="ctr"/>
            <a:r>
              <a:rPr lang="ru-RU" sz="3200" b="1" smtClean="0"/>
              <a:t>Добавь слог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idx="2"/>
          </p:nvPr>
        </p:nvSpPr>
        <p:spPr>
          <a:xfrm>
            <a:off x="642938" y="1643063"/>
            <a:ext cx="2743200" cy="4572000"/>
          </a:xfrm>
        </p:spPr>
        <p:txBody>
          <a:bodyPr/>
          <a:lstStyle/>
          <a:p>
            <a:r>
              <a:rPr lang="ru-RU" sz="2000" b="1" smtClean="0">
                <a:solidFill>
                  <a:schemeClr val="tx2"/>
                </a:solidFill>
              </a:rPr>
              <a:t>Цель</a:t>
            </a:r>
            <a:r>
              <a:rPr lang="ru-RU" sz="2000" smtClean="0">
                <a:solidFill>
                  <a:schemeClr val="tx2"/>
                </a:solidFill>
              </a:rPr>
              <a:t>:</a:t>
            </a:r>
          </a:p>
          <a:p>
            <a:r>
              <a:rPr lang="ru-RU" sz="2000" smtClean="0">
                <a:solidFill>
                  <a:schemeClr val="tx2"/>
                </a:solidFill>
              </a:rPr>
              <a:t> учить ребенка заканчивать слово слогом с заданным звуком</a:t>
            </a:r>
            <a:endParaRPr lang="en-US" sz="2000" smtClean="0">
              <a:solidFill>
                <a:schemeClr val="tx2"/>
              </a:solidFill>
            </a:endParaRPr>
          </a:p>
          <a:p>
            <a:r>
              <a:rPr lang="ru-RU" sz="2000" smtClean="0"/>
              <a:t>Логопед произносит чистоговорку ,а ребенок добавляет слог.</a:t>
            </a:r>
          </a:p>
          <a:p>
            <a:r>
              <a:rPr lang="ru-RU" sz="2000" smtClean="0"/>
              <a:t>Ки - ки - ки-   куби…</a:t>
            </a:r>
          </a:p>
          <a:p>
            <a:r>
              <a:rPr lang="ru-RU" sz="2000" smtClean="0"/>
              <a:t>(кубики)</a:t>
            </a:r>
          </a:p>
          <a:p>
            <a:endParaRPr lang="ru-RU" sz="2000" smtClean="0">
              <a:solidFill>
                <a:schemeClr val="tx2"/>
              </a:solidFill>
            </a:endParaRPr>
          </a:p>
        </p:txBody>
      </p:sp>
      <p:pic>
        <p:nvPicPr>
          <p:cNvPr id="19459" name="Содержимое 4" descr="DSC004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2046288"/>
            <a:ext cx="5111750" cy="38322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3878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Предлагаемые приёмы работы  можно ежедневно включать и в индивидуальные ,и в подгрупповые  логопедические занятия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Использование данных приёмов предоставляет ребёнку возможность создать своё, придумать самому.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err="1" smtClean="0">
                <a:solidFill>
                  <a:schemeClr val="tx2"/>
                </a:solidFill>
              </a:rPr>
              <a:t>Чистоговорка</a:t>
            </a:r>
            <a:r>
              <a:rPr lang="ru-RU" sz="2800" b="1" dirty="0" smtClean="0">
                <a:solidFill>
                  <a:schemeClr val="tx2"/>
                </a:solidFill>
              </a:rPr>
              <a:t> как рифмованная фраза с часто повторяющимися звуками вызывает живой интерес у детей к логопедическим занятиям.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/>
              <a:t>C</a:t>
            </a:r>
            <a:r>
              <a:rPr lang="ru-RU" sz="3200" b="1" smtClean="0"/>
              <a:t>пасибо за внимание!</a:t>
            </a:r>
          </a:p>
        </p:txBody>
      </p:sp>
      <p:pic>
        <p:nvPicPr>
          <p:cNvPr id="21506" name="Содержимое 3" descr="DSC003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241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Говорим чистоговорку по-разному</vt:lpstr>
      <vt:lpstr>Поём чистоговорки</vt:lpstr>
      <vt:lpstr>Послушай, посмотри, запомни,повтори</vt:lpstr>
      <vt:lpstr>Прохлопывание чистоговорки</vt:lpstr>
      <vt:lpstr>Подбираем слово к чистоговорке</vt:lpstr>
      <vt:lpstr>Добавь слог</vt:lpstr>
      <vt:lpstr>Слайд 8</vt:lpstr>
      <vt:lpstr>Cпасибо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Admin</dc:creator>
  <cp:lastModifiedBy>Александр</cp:lastModifiedBy>
  <cp:revision>38</cp:revision>
  <dcterms:created xsi:type="dcterms:W3CDTF">2010-08-18T11:41:32Z</dcterms:created>
  <dcterms:modified xsi:type="dcterms:W3CDTF">2011-01-15T12:31:02Z</dcterms:modified>
</cp:coreProperties>
</file>